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10287000" cx="18288000"/>
  <p:notesSz cx="6858000" cy="9144000"/>
  <p:embeddedFontLst>
    <p:embeddedFont>
      <p:font typeface="Comfortaa SemiBold"/>
      <p:regular r:id="rId92"/>
      <p:bold r:id="rId93"/>
    </p:embeddedFont>
    <p:embeddedFont>
      <p:font typeface="Lobster"/>
      <p:regular r:id="rId94"/>
    </p:embeddedFont>
    <p:embeddedFont>
      <p:font typeface="Comfortaa"/>
      <p:regular r:id="rId95"/>
      <p:bold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8186E4-5A00-42D5-B850-A6F2ACC17C4A}">
  <a:tblStyle styleId="{CA8186E4-5A00-42D5-B850-A6F2ACC17C4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Comfortaa-regular.fntdata"/><Relationship Id="rId50" Type="http://schemas.openxmlformats.org/officeDocument/2006/relationships/slide" Target="slides/slide44.xml"/><Relationship Id="rId94" Type="http://schemas.openxmlformats.org/officeDocument/2006/relationships/font" Target="fonts/Lobster-regular.fntdata"/><Relationship Id="rId53" Type="http://schemas.openxmlformats.org/officeDocument/2006/relationships/slide" Target="slides/slide47.xml"/><Relationship Id="rId52" Type="http://schemas.openxmlformats.org/officeDocument/2006/relationships/slide" Target="slides/slide46.xml"/><Relationship Id="rId96" Type="http://schemas.openxmlformats.org/officeDocument/2006/relationships/font" Target="fonts/Comfortaa-bold.fntdata"/><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ComfortaaSemiBold-bold.fntdata"/><Relationship Id="rId92" Type="http://schemas.openxmlformats.org/officeDocument/2006/relationships/font" Target="fonts/ComfortaaSemiBold-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Hi Everyone. My name is Morgan Oscar Morel. Dave Rice and I will be taking a deep dive into aspect ratio. This is a topic that Dave and I, along with many others in the field, have been mulling over for a while, so I’m really excited to present on it in front of all of you</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just to show how these relationships work in theory, not so much in practice, we can see what would happen if we did add pixels to a frame. In this case we have those same pixels we were working with earlier, but have change the number of pixels.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file on the left is 10x5, and the file on the right is 8x5. But the </a:t>
            </a:r>
            <a:r>
              <a:rPr lang="en-US"/>
              <a:t>width</a:t>
            </a:r>
            <a:r>
              <a:rPr lang="en-US"/>
              <a:t> of the </a:t>
            </a:r>
            <a:r>
              <a:rPr lang="en-US"/>
              <a:t>pixel</a:t>
            </a:r>
            <a:r>
              <a:rPr lang="en-US"/>
              <a:t> results in them having the same display aspect ratio. The file on the left has mode narrow pixels, the file on the right has wider pixels, but less of them. In the end both appear as a 16:9 video to the viewer.</a:t>
            </a:r>
            <a:endParaRPr/>
          </a:p>
        </p:txBody>
      </p:sp>
      <p:sp>
        <p:nvSpPr>
          <p:cNvPr id="839" name="Google Shape;83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just a few takeaways from this section: first is Display Aspect Ratio, Storage Aspect Ratio, and Pixel Aspect Ratio are technical metadata fields within a file. They are used for properly storing and playing </a:t>
            </a:r>
            <a:r>
              <a:rPr lang="en-US"/>
              <a:t>back</a:t>
            </a:r>
            <a:r>
              <a:rPr lang="en-US"/>
              <a:t> a file with proper geometric dimensions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Storage Aspect Ratio refers to the frame size of the video. this is not something you would </a:t>
            </a:r>
            <a:r>
              <a:rPr lang="en-US"/>
              <a:t>generally</a:t>
            </a:r>
            <a:r>
              <a:rPr lang="en-US"/>
              <a:t> change, since you cannot change the size of a video file without transcoding or damaging it in some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Pixel aspect ratio however, can be adjusted. It’s metadata field that determines the width of each </a:t>
            </a:r>
            <a:r>
              <a:rPr lang="en-US"/>
              <a:t>pixel</a:t>
            </a:r>
            <a:r>
              <a:rPr lang="en-US"/>
              <a:t> in the video at playback. Adjusting the pixel width can be done to get your desired Display Aspect Ratio. </a:t>
            </a:r>
            <a:endParaRPr/>
          </a:p>
        </p:txBody>
      </p:sp>
      <p:sp>
        <p:nvSpPr>
          <p:cNvPr id="1137" name="Google Shape;113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Ok, now a quick </a:t>
            </a:r>
            <a:r>
              <a:rPr lang="en-US"/>
              <a:t>moment</a:t>
            </a:r>
            <a:r>
              <a:rPr lang="en-US"/>
              <a:t> for story time. This domino meme perfectly illustrates how a technical issue that I was having led to the handling of pixel aspect ratio being completely overhauled in vrecor</a:t>
            </a:r>
            <a:endParaRPr/>
          </a:p>
        </p:txBody>
      </p:sp>
      <p:sp>
        <p:nvSpPr>
          <p:cNvPr id="1155" name="Google Shape;115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While working at BAVC I was trying to edit a 10 bit uncompressed video file with 4 audio channels. I couldn’t </a:t>
            </a:r>
            <a:r>
              <a:rPr lang="en-US"/>
              <a:t>figure</a:t>
            </a:r>
            <a:r>
              <a:rPr lang="en-US"/>
              <a:t> out how to properly export all 4 </a:t>
            </a:r>
            <a:r>
              <a:rPr lang="en-US"/>
              <a:t>audio</a:t>
            </a:r>
            <a:r>
              <a:rPr lang="en-US"/>
              <a:t> channels, so </a:t>
            </a:r>
            <a:r>
              <a:rPr lang="en-US"/>
              <a:t>decided</a:t>
            </a:r>
            <a:r>
              <a:rPr lang="en-US"/>
              <a:t> to try DaVinci resolve. Resolve properly handled the four audio </a:t>
            </a:r>
            <a:r>
              <a:rPr lang="en-US"/>
              <a:t>channels</a:t>
            </a:r>
            <a:r>
              <a:rPr lang="en-US"/>
              <a:t>, but wouldn’t export the file as interlaced. this presented a roadblock, so I decided to ask the Black Magic forums</a:t>
            </a:r>
            <a:endParaRPr/>
          </a:p>
        </p:txBody>
      </p:sp>
      <p:sp>
        <p:nvSpPr>
          <p:cNvPr id="1166" name="Google Shape;11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Everyone got really mad at me, asking my why I had to use uncompressed </a:t>
            </a:r>
            <a:r>
              <a:rPr lang="en-US"/>
              <a:t>video</a:t>
            </a:r>
            <a:r>
              <a:rPr lang="en-US"/>
              <a:t> instead of ProRes, or why I was using interlaced SD to being with. However, someone noticed some funkiness with the metadata in the files that vrecord was making</a:t>
            </a:r>
            <a:endParaRPr/>
          </a:p>
        </p:txBody>
      </p:sp>
      <p:sp>
        <p:nvSpPr>
          <p:cNvPr id="1176" name="Google Shape;117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guy named Andrew </a:t>
            </a:r>
            <a:r>
              <a:rPr lang="en-US"/>
              <a:t>Kolakowski</a:t>
            </a:r>
            <a:r>
              <a:rPr lang="en-US"/>
              <a:t> was really hung up about the fact that vrecord files were using a Pixel Aspect Ratio of 9/10, </a:t>
            </a:r>
            <a:r>
              <a:rPr lang="en-US"/>
              <a:t>which he claims was made up and doesn’t really exist. Instead we need to be using 10/11 or 8/9, depending on how wide the active picture is. If this is confusing to you, then you’re normal! this really was a bit over my head at this point, so I ran with my tail between me legs over to the vrecord github</a:t>
            </a:r>
            <a:endParaRPr/>
          </a:p>
        </p:txBody>
      </p:sp>
      <p:sp>
        <p:nvSpPr>
          <p:cNvPr id="1194" name="Google Shape;119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the github I made a post asking about this topic. Could we be using the wrong Pixel Aspect Ratio? were we totally screwing up these files? </a:t>
            </a:r>
            <a:endParaRPr/>
          </a:p>
        </p:txBody>
      </p:sp>
      <p:sp>
        <p:nvSpPr>
          <p:cNvPr id="1210" name="Google Shape;121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Luckily, Alex Habgood came to the rescue with a link to article that dove deeply into the topic, which was available only via the wayback machine. Clicking on that link led me deeper down this rabbit hole</a:t>
            </a:r>
            <a:endParaRPr/>
          </a:p>
        </p:txBody>
      </p:sp>
      <p:sp>
        <p:nvSpPr>
          <p:cNvPr id="1215" name="Google Shape;121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now, Ben Turkus with a Dramatic Reading: This is from the website that Alex Habgood linked to, and yes it’s all written like this</a:t>
            </a:r>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Tutorials and manuals usually tend to keep very quiet and secretive about the finer technical details of digital video, particularly when it comes to the topic of (pixel) aspect ratios and image geometry.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Even if converting (resampling) video clips to other resolutions </a:t>
            </a:r>
            <a:r>
              <a:rPr i="1" lang="en-US">
                <a:solidFill>
                  <a:schemeClr val="dk1"/>
                </a:solidFill>
              </a:rPr>
              <a:t>is</a:t>
            </a:r>
            <a:r>
              <a:rPr lang="en-US">
                <a:solidFill>
                  <a:schemeClr val="dk1"/>
                </a:solidFill>
              </a:rPr>
              <a:t> discussed, the accompanying explanation is usually troublingly simplistic and vague – often inaccurate and misleading – and sometimes the suggested methods are just plain wrong. It is not uncommon that the examples only deal with arbitrarily chosen ("x pixels by y pixels") frame dimensions and use </a:t>
            </a:r>
            <a:r>
              <a:rPr i="1" lang="en-US">
                <a:solidFill>
                  <a:schemeClr val="dk1"/>
                </a:solidFill>
              </a:rPr>
              <a:t>ideal frame aspect ratios</a:t>
            </a:r>
            <a:r>
              <a:rPr lang="en-US">
                <a:solidFill>
                  <a:schemeClr val="dk1"/>
                </a:solidFill>
              </a:rPr>
              <a:t> such as 16:9 or 4:3 as the basis for calculations – not the actual </a:t>
            </a:r>
            <a:r>
              <a:rPr i="1" lang="en-US">
                <a:solidFill>
                  <a:schemeClr val="dk1"/>
                </a:solidFill>
              </a:rPr>
              <a:t>pixel</a:t>
            </a:r>
            <a:r>
              <a:rPr lang="en-US">
                <a:solidFill>
                  <a:schemeClr val="dk1"/>
                </a:solidFill>
              </a:rPr>
              <a:t> aspect ratios – which is usually a good indicator that the writer may not actually take the real image geometry into account at all.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 is almost as if the whole aspect ratio issue was considered some sort of dirty little secret of the video industry; black magic you could not even </a:t>
            </a:r>
            <a:r>
              <a:rPr i="1" lang="en-US">
                <a:solidFill>
                  <a:schemeClr val="dk1"/>
                </a:solidFill>
              </a:rPr>
              <a:t>begin</a:t>
            </a:r>
            <a:r>
              <a:rPr lang="en-US">
                <a:solidFill>
                  <a:schemeClr val="dk1"/>
                </a:solidFill>
              </a:rPr>
              <a:t> to explain to mere mortals in reasonable terms. This is a shame. In this case, there is really more to it than meets the eye. Confusing people with incomplete and watered-down explanations does not do any good to the industry.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Now that you have read this far, it is time to reward your effort with The Third Big Revelation about aspect ratios and frame sizes - the one that is usually left unsaid: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i="1" lang="en-US">
                <a:solidFill>
                  <a:schemeClr val="dk1"/>
                </a:solidFill>
              </a:rPr>
              <a:t>Not a single one</a:t>
            </a:r>
            <a:r>
              <a:rPr b="1" lang="en-US">
                <a:solidFill>
                  <a:schemeClr val="dk1"/>
                </a:solidFill>
              </a:rPr>
              <a:t> of the commonly used digital video resolutions </a:t>
            </a:r>
            <a:r>
              <a:rPr b="1" i="1" lang="en-US">
                <a:solidFill>
                  <a:schemeClr val="dk1"/>
                </a:solidFill>
              </a:rPr>
              <a:t>exactly</a:t>
            </a:r>
            <a:r>
              <a:rPr b="1" lang="en-US">
                <a:solidFill>
                  <a:schemeClr val="dk1"/>
                </a:solidFill>
              </a:rPr>
              <a:t> represents the actual 4:3 or 16:9 image frame.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Shocking, isn't it? 768×576, 720×576, 704×576, 720×480, 704×480, 640×480... </a:t>
            </a:r>
            <a:r>
              <a:rPr i="1" lang="en-US">
                <a:solidFill>
                  <a:schemeClr val="dk1"/>
                </a:solidFill>
              </a:rPr>
              <a:t>none</a:t>
            </a:r>
            <a:r>
              <a:rPr lang="en-US">
                <a:solidFill>
                  <a:schemeClr val="dk1"/>
                </a:solidFill>
              </a:rPr>
              <a:t> of them is </a:t>
            </a:r>
            <a:r>
              <a:rPr i="1" lang="en-US">
                <a:solidFill>
                  <a:schemeClr val="dk1"/>
                </a:solidFill>
              </a:rPr>
              <a:t>exactly</a:t>
            </a:r>
            <a:r>
              <a:rPr lang="en-US">
                <a:solidFill>
                  <a:schemeClr val="dk1"/>
                </a:solidFill>
              </a:rPr>
              <a:t> 4:3 or 16:9; </a:t>
            </a:r>
            <a:r>
              <a:rPr b="1" lang="en-US">
                <a:solidFill>
                  <a:schemeClr val="dk1"/>
                </a:solidFill>
              </a:rPr>
              <a:t>not even the ones you may conventionally think as "square-pixel" resolutions</a:t>
            </a:r>
            <a:r>
              <a:rPr lang="en-US">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So there. Now you finally know the truth. Let's find out what it actually means.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225" name="Google Shape;122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a:t>
            </a:r>
            <a:r>
              <a:rPr lang="en-US"/>
              <a:t>article</a:t>
            </a:r>
            <a:r>
              <a:rPr lang="en-US"/>
              <a:t> goes deep into describing the exact issue I was running up against! However, in order to understand it fully we need to understand how video digitization works in the first place. So, let’s dive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quick note, all these numbers are for NTSC! Sorry PAL heads. It’s </a:t>
            </a:r>
            <a:r>
              <a:rPr lang="en-US"/>
              <a:t>basically</a:t>
            </a:r>
            <a:r>
              <a:rPr lang="en-US"/>
              <a:t> all the same concepts here, just different numbers. Please forgive my pigheaded american-exceptionalism.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we need to </a:t>
            </a:r>
            <a:r>
              <a:rPr lang="en-US"/>
              <a:t>understand</a:t>
            </a:r>
            <a:r>
              <a:rPr lang="en-US"/>
              <a:t> </a:t>
            </a:r>
            <a:r>
              <a:rPr lang="en-US"/>
              <a:t>what</a:t>
            </a:r>
            <a:r>
              <a:rPr lang="en-US"/>
              <a:t> a whole video frame looks like. Here’s a picture here, this is all 525 lines of a video frame, including the vertical and horizontal blanking area. You can see the sync tip and color burst on the left-hand side. You can see the </a:t>
            </a:r>
            <a:r>
              <a:rPr lang="en-US"/>
              <a:t>vertical</a:t>
            </a:r>
            <a:r>
              <a:rPr lang="en-US"/>
              <a:t> sync on the top. Below the frame is what a single line of video looks. </a:t>
            </a:r>
            <a:endParaRPr/>
          </a:p>
        </p:txBody>
      </p:sp>
      <p:sp>
        <p:nvSpPr>
          <p:cNvPr id="1231" name="Google Shape;123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Just a quick overview. I’m going to start by </a:t>
            </a:r>
            <a:r>
              <a:rPr lang="en-US"/>
              <a:t>discussing</a:t>
            </a:r>
            <a:r>
              <a:rPr lang="en-US"/>
              <a:t> </a:t>
            </a:r>
            <a:r>
              <a:rPr lang="en-US"/>
              <a:t>definitions and how these different aspect ratio concepts work in practice. I’ll discuss what this means for digitization, all in the service of helping us archvists come up with our own best practices surrounding the topic.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the math that we can use to derive how long it takes a single line of video to be drawn. 29.97 frames per second, and 525 lines per frames, gives the answer. It takes 63 and 5/9 microseconds to draw a single line of video. As a decimal, that’s 63.555555</a:t>
            </a:r>
            <a:endParaRPr/>
          </a:p>
        </p:txBody>
      </p:sp>
      <p:sp>
        <p:nvSpPr>
          <p:cNvPr id="1239" name="Google Shape;123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we only actually  digitize the active video portion of the line. This is maybe perhaps somewhat controversial. There are digitization systems that will capture the vertical and possibly the horizontal blanking areas. However, it’s not common. While this is certainly a good conversation topic, it’s best left for another panel. In any case, the Horizontal Blanking Area is defined as 10.6 μs (according to SMPTE 170M, so if we subtract that we get that the active video is 52.655</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Why? I guess it looks better. Not my decision. </a:t>
            </a:r>
            <a:r>
              <a:rPr lang="en-US"/>
              <a:t>Either</a:t>
            </a:r>
            <a:r>
              <a:rPr lang="en-US"/>
              <a:t> way, that active video portion of the line is 52.65555 microseconds long. You’ll just have to trust me on that one. </a:t>
            </a:r>
            <a:endParaRPr/>
          </a:p>
        </p:txBody>
      </p:sp>
      <p:sp>
        <p:nvSpPr>
          <p:cNvPr id="1260" name="Google Shape;126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When we digitize a video we’re basically capturing a tiny slice of this line of video as it’s being drawn. Obviously this has to happen very very quickly in order for there to be enough quality to properly render the video. The International Telecommunication Union Radiocommunication Sector ITU-R  standardized the </a:t>
            </a:r>
            <a:r>
              <a:rPr lang="en-US"/>
              <a:t>sampling</a:t>
            </a:r>
            <a:r>
              <a:rPr lang="en-US"/>
              <a:t> rate for digitizing </a:t>
            </a:r>
            <a:r>
              <a:rPr lang="en-US"/>
              <a:t>video</a:t>
            </a:r>
            <a:r>
              <a:rPr lang="en-US"/>
              <a:t> in the BT.601 recommendation as 13.5 MHz. This means that 13.5 million samples are captured every second. </a:t>
            </a:r>
            <a:endParaRPr/>
          </a:p>
        </p:txBody>
      </p:sp>
      <p:sp>
        <p:nvSpPr>
          <p:cNvPr id="1280" name="Google Shape;128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math to figure out how many samples per line is basically taking the duration of the line and dividing it by one over the </a:t>
            </a:r>
            <a:r>
              <a:rPr lang="en-US"/>
              <a:t>sampling</a:t>
            </a:r>
            <a:r>
              <a:rPr lang="en-US"/>
              <a:t> rate. Or, simplified, 52.655 times 13.5. </a:t>
            </a:r>
            <a:r>
              <a:rPr lang="en-US"/>
              <a:t>Which</a:t>
            </a:r>
            <a:r>
              <a:rPr lang="en-US"/>
              <a:t> equals 710.85! this means that 710.85 pixels are created from each line. But wait, that number doesn’t even make sense! What about 720?</a:t>
            </a:r>
            <a:endParaRPr/>
          </a:p>
        </p:txBody>
      </p:sp>
      <p:sp>
        <p:nvSpPr>
          <p:cNvPr id="1302" name="Google Shape;130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Well, this is where 720 comes from. If you add a little bit of the blanking area on each side, about a third of a microsecond, then you end up with 53.3333 microseconds as your total sampled line duration. and 53.33333 times 13.5, is equal to 720.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point of these extra thirds of a microsecond are to account for timing variations endemic to analog video. This way, if your video is a little early or delayed, you won’t lose the content during digitization. </a:t>
            </a:r>
            <a:endParaRPr/>
          </a:p>
        </p:txBody>
      </p:sp>
      <p:sp>
        <p:nvSpPr>
          <p:cNvPr id="1325" name="Google Shape;132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18804d65a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see those </a:t>
            </a:r>
            <a:r>
              <a:rPr lang="en-US"/>
              <a:t>little</a:t>
            </a:r>
            <a:r>
              <a:rPr lang="en-US"/>
              <a:t> black lines on the left and right side of the frame? Those are the extra thirds of a microsecond that give a bit of tolerance to timing issues. If we only captured 710.85, or 711 pixels then we’d risk losing some content if the active video was scooted over a little to the left or right.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hope this makes sense, </a:t>
            </a:r>
            <a:r>
              <a:rPr lang="en-US"/>
              <a:t>because</a:t>
            </a:r>
            <a:r>
              <a:rPr lang="en-US"/>
              <a:t> we’re about to jump back into Aspect Ratio!</a:t>
            </a:r>
            <a:endParaRPr/>
          </a:p>
        </p:txBody>
      </p:sp>
      <p:sp>
        <p:nvSpPr>
          <p:cNvPr id="1356" name="Google Shape;1356;g318804d65a3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318804d65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those black bars on the side are not part of the active video, we shouldn’t use them when calculating the Display Aspect Ratio! If the Display Aspect Ratio is set to 4:3 using these, then the geometry of the active video will be </a:t>
            </a:r>
            <a:r>
              <a:rPr lang="en-US"/>
              <a:t>distorted</a:t>
            </a:r>
            <a:r>
              <a:rPr lang="en-US"/>
              <a:t>. </a:t>
            </a:r>
            <a:endParaRPr/>
          </a:p>
        </p:txBody>
      </p:sp>
      <p:sp>
        <p:nvSpPr>
          <p:cNvPr id="1363" name="Google Shape;1363;g318804d65a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Instead, the display aspect ratio should be based only on those 710.85 pixels in the middle of picture that contain active video!</a:t>
            </a:r>
            <a:endParaRPr/>
          </a:p>
        </p:txBody>
      </p:sp>
      <p:sp>
        <p:nvSpPr>
          <p:cNvPr id="1371" name="Google Shape;137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now, with all this info we can  we can finally dive into this very scary matrix on the website we were discussing. Yes I’m well aware how intense this looks.</a:t>
            </a:r>
            <a:endParaRPr/>
          </a:p>
        </p:txBody>
      </p:sp>
      <p:sp>
        <p:nvSpPr>
          <p:cNvPr id="1380" name="Google Shape;138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reality though, you only need to worry about this line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says that if we create a 720x486 frame at 13.5 MHz, then a Pixel Aspect Ratio of 4320/4739 must be used to create the proper display aspect ratio for a file </a:t>
            </a:r>
            <a:r>
              <a:rPr lang="en-US"/>
              <a:t>where</a:t>
            </a:r>
            <a:r>
              <a:rPr lang="en-US"/>
              <a:t> the actual active </a:t>
            </a:r>
            <a:r>
              <a:rPr lang="en-US"/>
              <a:t>picture</a:t>
            </a:r>
            <a:r>
              <a:rPr lang="en-US"/>
              <a:t> is is 710.85 by 486. And that </a:t>
            </a:r>
            <a:r>
              <a:rPr lang="en-US"/>
              <a:t>this</a:t>
            </a:r>
            <a:r>
              <a:rPr lang="en-US"/>
              <a:t> is the PROPER display aspect ratio for D1 video, which is the standardized digital video format discussed in BT.601!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the </a:t>
            </a:r>
            <a:r>
              <a:rPr lang="en-US"/>
              <a:t>standard</a:t>
            </a:r>
            <a:r>
              <a:rPr lang="en-US"/>
              <a:t> that is referenced by any system properly creating digital video from an analog source!*** (is this true?)</a:t>
            </a:r>
            <a:endParaRPr/>
          </a:p>
        </p:txBody>
      </p:sp>
      <p:sp>
        <p:nvSpPr>
          <p:cNvPr id="1386" name="Google Shape;138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I just want to give a quick overview of the </a:t>
            </a:r>
            <a:r>
              <a:rPr lang="en-US"/>
              <a:t>concept</a:t>
            </a:r>
            <a:r>
              <a:rPr lang="en-US"/>
              <a:t> of aspect ratio, which refers to the ratio between the width and height of the frame of an </a:t>
            </a:r>
            <a:r>
              <a:rPr lang="en-US"/>
              <a:t>image</a:t>
            </a:r>
            <a:r>
              <a:rPr lang="en-US"/>
              <a:t>. This concept is used in Video, Motion Picture Film, and Photography. Here are some common aspect ratios that appear in Video and Film. For the purpose of this presentation we’ll be focusing on how this </a:t>
            </a:r>
            <a:r>
              <a:rPr lang="en-US"/>
              <a:t>concept applies to Video.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Again, I fully </a:t>
            </a:r>
            <a:r>
              <a:rPr lang="en-US"/>
              <a:t>understand</a:t>
            </a:r>
            <a:r>
              <a:rPr lang="en-US"/>
              <a:t> at how sounds unhinged this may seem. How could 4320/4739 be correct? Well, let’s take a look at the math and our trusty SAR x PAR = DAR formula.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we look at video that’s 710.85 by 486 and use that crazy prescribed </a:t>
            </a:r>
            <a:r>
              <a:rPr lang="en-US"/>
              <a:t>pixel aspect ratio, we get exactly 4:3! This means while the entire frame 720x486 frame has a display aspect ratio that’s slighter greater than 4:3, the active video in between the black lines is exactly 4:3!</a:t>
            </a:r>
            <a:endParaRPr/>
          </a:p>
        </p:txBody>
      </p:sp>
      <p:sp>
        <p:nvSpPr>
          <p:cNvPr id="1399" name="Google Shape;139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185cbe3e5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However it’s hard to simply take for granted the rantings of a mad man. Could this unhinged fraction be the TRUE NTSC </a:t>
            </a:r>
            <a:r>
              <a:rPr lang="en-US"/>
              <a:t>pixel</a:t>
            </a:r>
            <a:r>
              <a:rPr lang="en-US"/>
              <a:t> aspect ratio?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Well </a:t>
            </a:r>
            <a:r>
              <a:rPr lang="en-US"/>
              <a:t>let's</a:t>
            </a:r>
            <a:r>
              <a:rPr lang="en-US"/>
              <a:t> take a look at some other options. We’ve got a par of 1. Square pixels. Which I’ve seen on some platforms like the EVS OpenCube. This ends up making very wide videos with about a 3:2 display aspect ratio.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We’ve got the crazy 4320/4739, then slightly thinner 10/11, currently used by vrecord, blackmagic, and premiere, thinner yet 9/10 used by early generation SAMMA, and thinnest 8/9. </a:t>
            </a:r>
            <a:endParaRPr/>
          </a:p>
        </p:txBody>
      </p:sp>
      <p:sp>
        <p:nvSpPr>
          <p:cNvPr id="1422" name="Google Shape;1422;g3185cbe3e58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313536b5c2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pixel aspect ratio of 9/10, which was used by </a:t>
            </a:r>
            <a:r>
              <a:rPr lang="en-US"/>
              <a:t>the</a:t>
            </a:r>
            <a:r>
              <a:rPr lang="en-US"/>
              <a:t> earlier SAMMA and older versions of vrecord would make a 720x486 file have a perfect 4:3 display aspect ratio. But we now know this is wrong! We aren’t trying to make all 720 </a:t>
            </a:r>
            <a:r>
              <a:rPr lang="en-US"/>
              <a:t>pixels</a:t>
            </a:r>
            <a:r>
              <a:rPr lang="en-US"/>
              <a:t> in the width of the video 4:3. only the 710.85 pixels in the center of the line!</a:t>
            </a:r>
            <a:endParaRPr/>
          </a:p>
        </p:txBody>
      </p:sp>
      <p:sp>
        <p:nvSpPr>
          <p:cNvPr id="1479" name="Google Shape;1479;g313536b5c2d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10/11 pixel aspect ratio on the hand gets quite close to a 4:3 aspect ratio for the active video </a:t>
            </a:r>
            <a:r>
              <a:rPr lang="en-US"/>
              <a:t>portion. it’s off by 0.003. So, it’s about as close as simple fraction can get!</a:t>
            </a:r>
            <a:endParaRPr/>
          </a:p>
        </p:txBody>
      </p:sp>
      <p:sp>
        <p:nvSpPr>
          <p:cNvPr id="1513" name="Google Shape;151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31731c9105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a quick note on 8/9. While it’s totally off for 710.85 over 486, it’s dead on for 720x480. Which is the frame size of digital video formats like DV, DVCAM, DVCPro, and DVD. Also, these don’t have blanking lines on the sides of the frame, the whole frame is 720x486! So, 8/9 is a useful number, but not for analog video!</a:t>
            </a:r>
            <a:endParaRPr/>
          </a:p>
        </p:txBody>
      </p:sp>
      <p:sp>
        <p:nvSpPr>
          <p:cNvPr id="1542" name="Google Shape;1542;g31731c91054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we can do a quick roundup now. </a:t>
            </a:r>
            <a:endParaRPr/>
          </a:p>
        </p:txBody>
      </p:sp>
      <p:sp>
        <p:nvSpPr>
          <p:cNvPr id="1573" name="Google Shape;157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truth, Storage Aspect Ratio and Display Aspect Ratio are just metadata fields that affect the display of the content. Changing these doesn’t affect the “preservedness” of the content. Having created files with 1/1, 8/9 or 9/10 pixel aspect ratios doesn’t make them wrong or bad. It’s possible to use a tool to change these metadata fields, but also it may not be necessary, especially if you have access files that have settings to correctly render the aspect </a:t>
            </a:r>
            <a:r>
              <a:rPr lang="en-US"/>
              <a:t>ratio</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As archivists we should come to a community consensus about these metadata fields, rather than rely on vendors to make the decision for us. And now that everyone in this room as basically an expert on the topic, we can start that discussion!</a:t>
            </a:r>
            <a:endParaRPr/>
          </a:p>
        </p:txBody>
      </p:sp>
      <p:sp>
        <p:nvSpPr>
          <p:cNvPr id="1640" name="Google Shape;164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31f27dc470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My name is Dave Rice. I'm an archivist at City University of New York and I hope you're ready to hear even more about aspect ratio. As an audiovisual archivist, </a:t>
            </a:r>
            <a:r>
              <a:rPr lang="en-US">
                <a:solidFill>
                  <a:schemeClr val="dk1"/>
                </a:solidFill>
              </a:rPr>
              <a:t>on the subject of aspect ratio, </a:t>
            </a:r>
            <a:r>
              <a:rPr lang="en-US"/>
              <a:t>I've often encountered an abundance of confusion and frustration, inconsistent terminology, workarounds for undiagnosed issues, and the impact of a lack of community consensus on this one particular technical value. Before delving into my presentation, I wanted to offer an inspirational quote from a member of community. I wanted something thoughtful that would provoke us to reflect and consider something that is a simple ratio of numbers, but truly one of the significant properties of audiovisual media. Fortunately in lieu of a such a quote, we have the potential to hear the live, passionate words of Skip Elsheimer to set the vibe for this presentation. Please welcome Skip to the stage to offer a spontaneous minute long rant on the topic of aspect ratio.</a:t>
            </a:r>
            <a:endParaRPr/>
          </a:p>
        </p:txBody>
      </p:sp>
      <p:sp>
        <p:nvSpPr>
          <p:cNvPr id="1653" name="Google Shape;1653;g31f27dc4703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31f27dc470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g31f27dc4703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31f27dc470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Of course there is a disastrously confusing list of phrases associated with this topic. But generally there are 2 essential concepts involved.</a:t>
            </a:r>
            <a:endParaRPr/>
          </a:p>
          <a:p>
            <a:pPr indent="0" lvl="0" marL="0" rtl="0" algn="l">
              <a:spcBef>
                <a:spcPts val="0"/>
              </a:spcBef>
              <a:spcAft>
                <a:spcPts val="0"/>
              </a:spcAft>
              <a:buNone/>
            </a:pPr>
            <a:r>
              <a:t/>
            </a:r>
            <a:endParaRPr/>
          </a:p>
        </p:txBody>
      </p:sp>
      <p:sp>
        <p:nvSpPr>
          <p:cNvPr id="1669" name="Google Shape;1669;g31f27dc4703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85cbe3e5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won’t be discussing concepts like letterboxing, pillarboxing, stretching, cropping, and pan and scan in detail. These are methods that people use to take content shot in one aspect ratio and present it in another aspect ratio. Instead, this will be a discussion on the technical concepts surrounding aspect ratio in digital video. </a:t>
            </a:r>
            <a:endParaRPr/>
          </a:p>
        </p:txBody>
      </p:sp>
      <p:sp>
        <p:nvSpPr>
          <p:cNvPr id="116" name="Google Shape;116;g3185cbe3e58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31f27dc470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 essential term here is display aspect ratio which references the ratio of the width and height of a display. For example here's two analog CRT's one with a 16/9 display aspect ratio and one with a 4/3 display aspect ratio.  The term display aspect ratio has meaning in the context of both analog and digital video.</a:t>
            </a:r>
            <a:endParaRPr/>
          </a:p>
        </p:txBody>
      </p:sp>
      <p:sp>
        <p:nvSpPr>
          <p:cNvPr id="1675" name="Google Shape;1675;g31f27dc4703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31f27dc470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other essential term here is sometimes called Pixel Aspect Ratio and sometimes called Sample Aspect Ratio. Preference for the which term tends to derive from particular originating communities with broadcast and production communities often preferring Pixel Aspect Ratio and internet and computer video communities tending to use Sample Aspect Ratio. Whereas Display Aspect Ratio is a ratio of the width and height of the displayed video, pixel or sample aspect ratio is the ratio of the width to height of the individual pixel or sample recorded.</a:t>
            </a:r>
            <a:endParaRPr/>
          </a:p>
        </p:txBody>
      </p:sp>
      <p:sp>
        <p:nvSpPr>
          <p:cNvPr id="1683" name="Google Shape;1683;g31f27dc4703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31f27dc470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different communities that favor differing terminology come to interact with each other, the use of abbreviations can make everything so much more confusing. Particularly as an abbreviate can reference terms that mean completely different things such as with PAR. </a:t>
            </a:r>
            <a:endParaRPr/>
          </a:p>
        </p:txBody>
      </p:sp>
      <p:sp>
        <p:nvSpPr>
          <p:cNvPr id="1690" name="Google Shape;1690;g31f27dc4703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31f27dc470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SAR</a:t>
            </a:r>
            <a:endParaRPr/>
          </a:p>
        </p:txBody>
      </p:sp>
      <p:sp>
        <p:nvSpPr>
          <p:cNvPr id="1696" name="Google Shape;1696;g31f27dc4703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31f27dc470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Because of this, I'd recommend using the unabbreviated term when communicating about this issues or at least clarifying clearly what you're talking about when you use an abbreviation.</a:t>
            </a:r>
            <a:endParaRPr/>
          </a:p>
          <a:p>
            <a:pPr indent="0" lvl="0" marL="0" rtl="0" algn="l">
              <a:spcBef>
                <a:spcPts val="0"/>
              </a:spcBef>
              <a:spcAft>
                <a:spcPts val="0"/>
              </a:spcAft>
              <a:buNone/>
            </a:pPr>
            <a:r>
              <a:rPr lang="en-US"/>
              <a:t>This morning I was discussing this issue with James Snyder and he mentioned that when receiving a question about a term related to aspect ratio that he'll start with asking "well what does that term mean to you?"</a:t>
            </a:r>
            <a:endParaRPr/>
          </a:p>
        </p:txBody>
      </p:sp>
      <p:sp>
        <p:nvSpPr>
          <p:cNvPr id="1702" name="Google Shape;1702;g31f27dc4703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31f27dc470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an equation such as this, needs context</a:t>
            </a:r>
            <a:endParaRPr/>
          </a:p>
        </p:txBody>
      </p:sp>
      <p:sp>
        <p:nvSpPr>
          <p:cNvPr id="1709" name="Google Shape;1709;g31f27dc4703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31f27dc4703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presentation builds on an earlier presentation from the 2024 AMIA that would opt to priotize terms like Storage Aspect Ratio and Pixel Aspect Ratio.</a:t>
            </a:r>
            <a:endParaRPr/>
          </a:p>
          <a:p>
            <a:pPr indent="0" lvl="0" marL="0" rtl="0" algn="l">
              <a:spcBef>
                <a:spcPts val="0"/>
              </a:spcBef>
              <a:spcAft>
                <a:spcPts val="0"/>
              </a:spcAft>
              <a:buNone/>
            </a:pPr>
            <a:r>
              <a:t/>
            </a:r>
            <a:endParaRPr/>
          </a:p>
        </p:txBody>
      </p:sp>
      <p:sp>
        <p:nvSpPr>
          <p:cNvPr id="1716" name="Google Shape;1716;g31f27dc4703_0_4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31f27dc470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here I've expected that with the full terms.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on the right I list the same as Morgan's equation but with the terminology that I'm accustomed to.</a:t>
            </a:r>
            <a:endParaRPr/>
          </a:p>
        </p:txBody>
      </p:sp>
      <p:sp>
        <p:nvSpPr>
          <p:cNvPr id="1723" name="Google Shape;1723;g31f27dc4703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31f27dc470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I'm going to focus on one term here. And that's sample aspect ratio. Some may prefer the nearly analogous term Pixel Aspect Ratio, but I personally prefer Sample Aspect Ratio. This term is commonly used in standards from the IEC, IETF, h264, and is used by the ffmpeg community.</a:t>
            </a:r>
            <a:endParaRPr/>
          </a:p>
          <a:p>
            <a:pPr indent="0" lvl="0" marL="0" rtl="0" algn="l">
              <a:spcBef>
                <a:spcPts val="0"/>
              </a:spcBef>
              <a:spcAft>
                <a:spcPts val="0"/>
              </a:spcAft>
              <a:buNone/>
            </a:pPr>
            <a:r>
              <a:rPr lang="en-US"/>
              <a:t>In the construction of an audiovisual file I believe this term is actually the more important to understand. Before getting into the aspect ratio part, I'm going to review, in video terms, what is a sample.</a:t>
            </a:r>
            <a:endParaRPr/>
          </a:p>
        </p:txBody>
      </p:sp>
      <p:sp>
        <p:nvSpPr>
          <p:cNvPr id="1730" name="Google Shape;1730;g31f27dc4703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31f27dc470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850">
                <a:solidFill>
                  <a:schemeClr val="dk1"/>
                </a:solidFill>
              </a:rPr>
              <a:t>ffmpeg -i wisconsin.jpg -vf "scale=1080:720,geq=lum=if(eq(mod(Y\,30)\,0)\,lum(X\,Y)\,0):cb=if(eq(mod(Y\,30)\,0)\,cb(X\,Y)\,0):cr=if(eq(mod(Y\,30)\,128)\,cr(X\,Y)\,128)" wisconsin-s30.jpg</a:t>
            </a:r>
            <a:endParaRPr sz="85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I'll use this image of a Wisconsin landscape to provide an example of sampling. In this landscape image, lightwaves from the sun, which is off camera, are bouncing into natural objects that either absorb or reflect ranges of lightwaves. Some of these lightwaves enter the lens of a camera that records the data carried by the light waves, such as brightness and color. The amount of information here is approximately infinite which is too big to store on a camera card, so to store this information on a finite medium, we have to take a samples of that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an analog video camera, it will sample from that information in a raster scanning process. Here a scanner will read horizontally, line by line, across the image and convert image variations into electrical signals to store of videotape. </a:t>
            </a:r>
            <a:endParaRPr/>
          </a:p>
        </p:txBody>
      </p:sp>
      <p:sp>
        <p:nvSpPr>
          <p:cNvPr id="1736" name="Google Shape;1736;g31f27dc4703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three major concepts that will be discussed. these technical concepts are </a:t>
            </a:r>
            <a:r>
              <a:rPr lang="en-US"/>
              <a:t>definition</a:t>
            </a:r>
            <a:r>
              <a:rPr lang="en-US"/>
              <a:t> by FADGI as such: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Display Aspect Ratio, Pixel Aspect Ratio, and Storage Aspect Ratio: DAR PAR SAR respectively.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DAR is the ratio of the width and height of a video at playback. This is basically what most people consider just plain Aspect Ratio. It’s the shape of the video when you see it played.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PAR is the ratio between the width and height of each pixel with the video. If a pixel is square, the PAR is 1:1, or 1. However, most of the time pixels are not square! we’ll discuss this a lot shortly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rPr>
              <a:t>Storage Aspect Ratio </a:t>
            </a:r>
            <a:r>
              <a:rPr lang="en-US"/>
              <a:t>is the essentially the dimensions of the video frame expressed as a ratio. If the video file were 720x480 then the SAR would be 3:2. </a:t>
            </a:r>
            <a:endParaRPr/>
          </a:p>
          <a:p>
            <a:pPr indent="0" lvl="0" marL="0" rtl="0" algn="l">
              <a:spcBef>
                <a:spcPts val="0"/>
              </a:spcBef>
              <a:spcAft>
                <a:spcPts val="0"/>
              </a:spcAft>
              <a:buNone/>
            </a:pPr>
            <a:r>
              <a:t/>
            </a:r>
            <a:endParaRPr/>
          </a:p>
        </p:txBody>
      </p:sp>
      <p:sp>
        <p:nvSpPr>
          <p:cNvPr id="125" name="Google Shape;12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31f27dc470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ffmpeg -i wisconsin.jpg -vf "scale=640:480,geq=lum=if(eq(mod(Y\,16)\,0)\,lum(X\,Y)\,0):cb=if(eq(mod(Y\,16)\,0)\,cb(X\,Y)\,0):cr=if(eq(mod(Y\,16)\,128)\,cr(X\,Y)\,128)" wisconsin-s30a.jpg</a:t>
            </a:r>
            <a:endParaRPr sz="1350">
              <a:solidFill>
                <a:schemeClr val="dk1"/>
              </a:solidFill>
            </a:endParaRPr>
          </a:p>
          <a:p>
            <a:pPr indent="0" lvl="0" marL="0" rtl="0" algn="l">
              <a:spcBef>
                <a:spcPts val="0"/>
              </a:spcBef>
              <a:spcAft>
                <a:spcPts val="0"/>
              </a:spcAft>
              <a:buNone/>
            </a:pPr>
            <a:r>
              <a:t/>
            </a:r>
            <a:endParaRPr sz="1350">
              <a:solidFill>
                <a:schemeClr val="dk1"/>
              </a:solidFill>
            </a:endParaRPr>
          </a:p>
          <a:p>
            <a:pPr indent="0" lvl="0" marL="0" rtl="0" algn="l">
              <a:spcBef>
                <a:spcPts val="0"/>
              </a:spcBef>
              <a:spcAft>
                <a:spcPts val="0"/>
              </a:spcAft>
              <a:buNone/>
            </a:pPr>
            <a:r>
              <a:rPr lang="en-US" sz="1350">
                <a:solidFill>
                  <a:schemeClr val="dk1"/>
                </a:solidFill>
              </a:rPr>
              <a:t>This image shows what information would be sampled from that image if we used only 30 scan lines. The information between each sampled scan line is simply not recorded and not included in the selected samples.</a:t>
            </a:r>
            <a:endParaRPr sz="1350">
              <a:solidFill>
                <a:schemeClr val="dk1"/>
              </a:solidFill>
            </a:endParaRPr>
          </a:p>
        </p:txBody>
      </p:sp>
      <p:sp>
        <p:nvSpPr>
          <p:cNvPr id="1745" name="Google Shape;1745;g31f27dc4703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31f27dc470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350">
                <a:solidFill>
                  <a:schemeClr val="dk1"/>
                </a:solidFill>
              </a:rPr>
              <a:t>ffmpeg -i wisconsin.jpg -vf "scale=640:480,geq=lum=if(eq(mod(Y\,16)\,0)\,lum(X\,Y)\,0):cb=if(eq(mod(Y\,16)\,0)\,cb(X\,Y)\,0):cr=if(eq(mod(Y\,16)\,128)\,cr(X\,Y)\,128)" wisconsin-s30a.jpg</a:t>
            </a:r>
            <a:endParaRPr sz="1350">
              <a:solidFill>
                <a:schemeClr val="dk1"/>
              </a:solidFill>
            </a:endParaRPr>
          </a:p>
          <a:p>
            <a:pPr indent="0" lvl="0" marL="0" rtl="0" algn="l">
              <a:spcBef>
                <a:spcPts val="0"/>
              </a:spcBef>
              <a:spcAft>
                <a:spcPts val="0"/>
              </a:spcAft>
              <a:buNone/>
            </a:pPr>
            <a:r>
              <a:t/>
            </a:r>
            <a:endParaRPr sz="1350">
              <a:solidFill>
                <a:schemeClr val="dk1"/>
              </a:solidFill>
            </a:endParaRPr>
          </a:p>
          <a:p>
            <a:pPr indent="0" lvl="0" marL="0" rtl="0" algn="l">
              <a:spcBef>
                <a:spcPts val="0"/>
              </a:spcBef>
              <a:spcAft>
                <a:spcPts val="0"/>
              </a:spcAft>
              <a:buNone/>
            </a:pPr>
            <a:r>
              <a:rPr lang="en-US" sz="1350">
                <a:solidFill>
                  <a:schemeClr val="dk1"/>
                </a:solidFill>
              </a:rPr>
              <a:t>If we reconstruct the image from that sampled data of 30 scans, we can see that only taking 30 scan lines makes for a pretty poor image.</a:t>
            </a:r>
            <a:endParaRPr sz="1350">
              <a:solidFill>
                <a:schemeClr val="dk1"/>
              </a:solidFill>
            </a:endParaRPr>
          </a:p>
        </p:txBody>
      </p:sp>
      <p:sp>
        <p:nvSpPr>
          <p:cNvPr id="1756" name="Google Shape;1756;g31f27dc4703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31f27dc470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350">
                <a:solidFill>
                  <a:schemeClr val="dk1"/>
                </a:solidFill>
              </a:rPr>
              <a:t>ffmpeg -i wisconsin.jpg -vf "scale=640:480,geq=lum=if(eq(mod(Y\,16)\,0)\,lum(X\,Y)\,0):cb=if(eq(mod(Y\,16)\,0)\,cb(X\,Y)\,0):cr=if(eq(mod(Y\,16)\,128)\,cr(X\,Y)\,128)" wisconsin-s30a.jpg</a:t>
            </a:r>
            <a:endParaRPr sz="1350">
              <a:solidFill>
                <a:schemeClr val="dk1"/>
              </a:solidFill>
            </a:endParaRPr>
          </a:p>
          <a:p>
            <a:pPr indent="0" lvl="0" marL="0" rtl="0" algn="l">
              <a:spcBef>
                <a:spcPts val="0"/>
              </a:spcBef>
              <a:spcAft>
                <a:spcPts val="0"/>
              </a:spcAft>
              <a:buNone/>
            </a:pPr>
            <a:r>
              <a:t/>
            </a:r>
            <a:endParaRPr sz="1350">
              <a:solidFill>
                <a:schemeClr val="dk1"/>
              </a:solidFill>
            </a:endParaRPr>
          </a:p>
          <a:p>
            <a:pPr indent="0" lvl="0" marL="0" rtl="0" algn="l">
              <a:spcBef>
                <a:spcPts val="0"/>
              </a:spcBef>
              <a:spcAft>
                <a:spcPts val="0"/>
              </a:spcAft>
              <a:buNone/>
            </a:pPr>
            <a:r>
              <a:rPr lang="en-US" sz="1350">
                <a:solidFill>
                  <a:schemeClr val="dk1"/>
                </a:solidFill>
              </a:rPr>
              <a:t>So for analog videotape we generally use about 480 scan lines to make an acceptable image.</a:t>
            </a:r>
            <a:endParaRPr sz="1350">
              <a:solidFill>
                <a:schemeClr val="dk1"/>
              </a:solidFill>
            </a:endParaRPr>
          </a:p>
        </p:txBody>
      </p:sp>
      <p:sp>
        <p:nvSpPr>
          <p:cNvPr id="1767" name="Google Shape;1767;g31f27dc4703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31f27dc470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rPr>
              <a:t>In a digital camera these light waves land on a sensor that will sample from that analog information to prepare it for digital storage. Generally our cameras gives us some control over how many samples are recorded. Whereas with the scan lines of analog systems will sample the image data vertically, such as into 480 scan lines, with digital sensors we select both the vertical and horizontal rates of sampling. Here this camera menu is offering some presets as to how many samples to take of the image both horizontally and vertically. The more samples, the more data, and thus higher file size and the more recorded detail.</a:t>
            </a:r>
            <a:endParaRPr sz="1250">
              <a:solidFill>
                <a:schemeClr val="dk1"/>
              </a:solidFill>
            </a:endParaRPr>
          </a:p>
        </p:txBody>
      </p:sp>
      <p:sp>
        <p:nvSpPr>
          <p:cNvPr id="1778" name="Google Shape;1778;g31f27dc4703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31f27dc470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850">
                <a:solidFill>
                  <a:schemeClr val="dk1"/>
                </a:solidFill>
              </a:rPr>
              <a:t>ffmpeg -i wisconsin.jpg -vf "scale=640:480,geq=lum=if(eq(mod(Y\,16)\,0)*eq(mod(X\,12)\,0)\,lum(X\,Y)\,0):cb=if(eq(mod(Y\,16)\,0)*eq(mod(X\,12)\,0)\,cb(X\,Y)\,0):cr=if(eq(mod(Y\,16)*eq(mod(X\,12)\,0)\,128)\,cr(X\,Y)\,128)" wisconsin-s30-s40a.jpg</a:t>
            </a:r>
            <a:endParaRPr sz="85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sz="1300"/>
              <a:t>This image shows what data of the original image would be sampled if we opted for 40x30 sampling. This makes for a very low resolution image but you can see an example of how 1,200 samples here are selected from points of the image for recording.</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In analog video sampling, the data between the scan lines is disregarded, here all the information outside of the coordinate of the 40x30 samples is lost or disregarded.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Here light travels 93 million miles across the solar system from the sun into this autumn landscape scene in Door County, Wisconsin. Those light waves conditionally bounce off everything in sight, carrying infinite colors and detail, the light is bent by lens to converge onto a sensor that here takes 1,200 digital samples of something that is analog and infinite.</a:t>
            </a:r>
            <a:endParaRPr sz="1300"/>
          </a:p>
        </p:txBody>
      </p:sp>
      <p:sp>
        <p:nvSpPr>
          <p:cNvPr id="1788" name="Google Shape;1788;g31f27dc4703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31f27dc470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Again sampling at such a low rate, such as 40 by 30, makes a very low resolution image so generally a much higher rate of sampling is used. In digital sensors that rate of veritical and horizontal sampling is generally correlated but doesn't have to be.</a:t>
            </a:r>
            <a:endParaRPr/>
          </a:p>
        </p:txBody>
      </p:sp>
      <p:sp>
        <p:nvSpPr>
          <p:cNvPr id="1799" name="Google Shape;1799;g31f27dc4703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31f27dc470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instance here I've sampled the image data 1080 times horizontally and only 30 times vertically. There's a high degree of horizontal detail but a low resolution of vertical detail.</a:t>
            </a:r>
            <a:endParaRPr/>
          </a:p>
        </p:txBody>
      </p:sp>
      <p:sp>
        <p:nvSpPr>
          <p:cNvPr id="1810" name="Google Shape;1810;g31f27dc4703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31f27dc470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an opposite extreme of taking 720 samples vertically and 40 samples horizontally.</a:t>
            </a:r>
            <a:endParaRPr/>
          </a:p>
        </p:txBody>
      </p:sp>
      <p:sp>
        <p:nvSpPr>
          <p:cNvPr id="1821" name="Google Shape;1821;g31f27dc4703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31f27dc470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50">
                <a:solidFill>
                  <a:schemeClr val="dk1"/>
                </a:solidFill>
              </a:rPr>
              <a:t>So sample aspect ratio is a reference to the distance between the points of sampling, both vertically and horizontally. Here is that image again showing 40x30 sampling and the total of 1200 sample points.</a:t>
            </a:r>
            <a:endParaRPr sz="1700"/>
          </a:p>
        </p:txBody>
      </p:sp>
      <p:sp>
        <p:nvSpPr>
          <p:cNvPr id="1832" name="Google Shape;1832;g31f27dc4703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31f27dc470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50">
                <a:solidFill>
                  <a:schemeClr val="dk1"/>
                </a:solidFill>
              </a:rPr>
              <a:t>Here we zoom in so see the spatial relationship between those points better. The exact distance between the sample points isn't relevant here, but what is is the ratio of the vertical distance between sample points to the horizontal distance between sample points. That ratio is the sample aspect ratio.</a:t>
            </a:r>
            <a:endParaRPr sz="1450">
              <a:solidFill>
                <a:schemeClr val="dk1"/>
              </a:solidFill>
            </a:endParaRPr>
          </a:p>
          <a:p>
            <a:pPr indent="0" lvl="0" marL="0" rtl="0" algn="l">
              <a:spcBef>
                <a:spcPts val="0"/>
              </a:spcBef>
              <a:spcAft>
                <a:spcPts val="0"/>
              </a:spcAft>
              <a:buNone/>
            </a:pPr>
            <a:r>
              <a:t/>
            </a:r>
            <a:endParaRPr sz="1450">
              <a:solidFill>
                <a:schemeClr val="dk1"/>
              </a:solidFill>
            </a:endParaRPr>
          </a:p>
        </p:txBody>
      </p:sp>
      <p:sp>
        <p:nvSpPr>
          <p:cNvPr id="1844" name="Google Shape;1844;g31f27dc4703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Before I go any further with this, I need to make a clarification. FFmpeg uses the term Sample Aspect Ratio in place of pixel aspect ratio. There is a good reason for this, and Dave will dive into this deeper during his portion of the presentation. However, this leaves us in a tricky situation, where S A R can mean two different things. When I speak I will do my best to say Storage Aspect Ratio instead of SAR or S A R, but please understand that this is a legitimate problem with </a:t>
            </a:r>
            <a:r>
              <a:rPr lang="en-US"/>
              <a:t>definitions in the field!</a:t>
            </a:r>
            <a:endParaRPr/>
          </a:p>
        </p:txBody>
      </p:sp>
      <p:sp>
        <p:nvSpPr>
          <p:cNvPr id="142" name="Google Shape;14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31f27dc470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50">
                <a:solidFill>
                  <a:schemeClr val="dk1"/>
                </a:solidFill>
              </a:rPr>
              <a:t>As the data collected at each sample can be used to illuminate a pixel, the terms Sample Aspect Ratio and Pixel Aspect Ratio are close to synonymous, though sample aspect ratio references more the collection of data whereas pixel aspect ratio references the storage and presentation of data.</a:t>
            </a:r>
            <a:endParaRPr sz="1450">
              <a:solidFill>
                <a:schemeClr val="dk1"/>
              </a:solidFill>
            </a:endParaRPr>
          </a:p>
          <a:p>
            <a:pPr indent="0" lvl="0" marL="0" rtl="0" algn="l">
              <a:spcBef>
                <a:spcPts val="0"/>
              </a:spcBef>
              <a:spcAft>
                <a:spcPts val="0"/>
              </a:spcAft>
              <a:buNone/>
            </a:pPr>
            <a:r>
              <a:t/>
            </a:r>
            <a:endParaRPr sz="1450">
              <a:solidFill>
                <a:schemeClr val="dk1"/>
              </a:solidFill>
            </a:endParaRPr>
          </a:p>
        </p:txBody>
      </p:sp>
      <p:sp>
        <p:nvSpPr>
          <p:cNvPr id="1859" name="Google Shape;1859;g31f27dc4703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31f27dc470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chemeClr val="dk1"/>
                </a:solidFill>
              </a:rPr>
              <a:t>For a digital file from an analog videotape, the horizontal sampling and vertical sampling occur at two different times. The vertical sampling occurs as the scan lines are sampled from the image into an electrical signal to store on tape, which takes place at the time of analog recording. Then during the digitization of that tape, the data is sampled horizontally by taking samples along those electrical signals of each scan line from the tape.</a:t>
            </a:r>
            <a:endParaRPr sz="1350">
              <a:solidFill>
                <a:schemeClr val="dk1"/>
              </a:solidFill>
            </a:endParaRPr>
          </a:p>
          <a:p>
            <a:pPr indent="0" lvl="0" marL="0" rtl="0" algn="l">
              <a:spcBef>
                <a:spcPts val="0"/>
              </a:spcBef>
              <a:spcAft>
                <a:spcPts val="0"/>
              </a:spcAft>
              <a:buNone/>
            </a:pPr>
            <a:r>
              <a:t/>
            </a:r>
            <a:endParaRPr sz="1350">
              <a:solidFill>
                <a:schemeClr val="dk1"/>
              </a:solidFill>
            </a:endParaRPr>
          </a:p>
          <a:p>
            <a:pPr indent="0" lvl="0" marL="0" rtl="0" algn="l">
              <a:spcBef>
                <a:spcPts val="0"/>
              </a:spcBef>
              <a:spcAft>
                <a:spcPts val="0"/>
              </a:spcAft>
              <a:buNone/>
            </a:pPr>
            <a:r>
              <a:rPr lang="en-US" sz="1350">
                <a:solidFill>
                  <a:schemeClr val="dk1"/>
                </a:solidFill>
              </a:rPr>
              <a:t>Because of this, the frequency of samples taken horizontally and vertically are decided for completely different reasons, based on different technological limitations. Thus it's quite natural for pixels derived from analog videotape sources to not be square. In early computer video days all samples and pixels were presumed to be square, but as video became a larger and larger part of the internet various audiovisual needed to document the sample aspect ratio to maintain proper presentations.</a:t>
            </a:r>
            <a:endParaRPr sz="1350">
              <a:solidFill>
                <a:schemeClr val="dk1"/>
              </a:solidFill>
            </a:endParaRPr>
          </a:p>
        </p:txBody>
      </p:sp>
      <p:sp>
        <p:nvSpPr>
          <p:cNvPr id="1875" name="Google Shape;1875;g31f27dc4703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31f27dc470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I'll cover a few examples of how aspect ratio is stored in a few select file formats.</a:t>
            </a:r>
            <a:endParaRPr/>
          </a:p>
        </p:txBody>
      </p:sp>
      <p:sp>
        <p:nvSpPr>
          <p:cNvPr id="1887" name="Google Shape;1887;g31f27dc4703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31f27dc470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DV there's only 2 possible options 4:3 and 16:9 for the display aspect ratio. Correlates to a hardware switch.</a:t>
            </a:r>
            <a:endParaRPr/>
          </a:p>
        </p:txBody>
      </p:sp>
      <p:sp>
        <p:nvSpPr>
          <p:cNvPr id="1894" name="Google Shape;1894;g31f27dc4703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31f27dc470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DV 25 uses 720x480 pixel frame size for NTSC and a 720x576 frame size for PAL, we can use the equation to determine the sample aspect ratio for both 4/3 and 16/9 displays.</a:t>
            </a:r>
            <a:endParaRPr/>
          </a:p>
          <a:p>
            <a:pPr indent="0" lvl="0" marL="0" rtl="0" algn="l">
              <a:spcBef>
                <a:spcPts val="0"/>
              </a:spcBef>
              <a:spcAft>
                <a:spcPts val="0"/>
              </a:spcAft>
              <a:buNone/>
            </a:pPr>
            <a:r>
              <a:rPr lang="en-US"/>
              <a:t>Formats generally don't store both sample aspsect ratio and display aspect ratio, as with the frame size, one of these values can be used to determine the other.</a:t>
            </a:r>
            <a:endParaRPr/>
          </a:p>
        </p:txBody>
      </p:sp>
      <p:sp>
        <p:nvSpPr>
          <p:cNvPr id="1902" name="Google Shape;1902;g31f27dc4703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31f27dc470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Matroska stores dar but there are optoins..</a:t>
            </a:r>
            <a:endParaRPr/>
          </a:p>
        </p:txBody>
      </p:sp>
      <p:sp>
        <p:nvSpPr>
          <p:cNvPr id="1910" name="Google Shape;1910;g31f27dc4703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31f27dc470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avi also stores DAR, middle column Frame Aspect Ratio</a:t>
            </a:r>
            <a:endParaRPr/>
          </a:p>
          <a:p>
            <a:pPr indent="0" lvl="0" marL="0" rtl="0" algn="l">
              <a:spcBef>
                <a:spcPts val="0"/>
              </a:spcBef>
              <a:spcAft>
                <a:spcPts val="0"/>
              </a:spcAft>
              <a:buNone/>
            </a:pPr>
            <a:r>
              <a:rPr lang="en-US"/>
              <a:t>inconsistently applied</a:t>
            </a:r>
            <a:endParaRPr/>
          </a:p>
        </p:txBody>
      </p:sp>
      <p:sp>
        <p:nvSpPr>
          <p:cNvPr id="1917" name="Google Shape;1917;g31f27dc4703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31f27dc4703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QuickTime stores SAR</a:t>
            </a:r>
            <a:endParaRPr/>
          </a:p>
        </p:txBody>
      </p:sp>
      <p:sp>
        <p:nvSpPr>
          <p:cNvPr id="1925" name="Google Shape;1925;g31f27dc4703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31f27dc4703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QuickTime only started in 2007</a:t>
            </a:r>
            <a:endParaRPr/>
          </a:p>
        </p:txBody>
      </p:sp>
      <p:sp>
        <p:nvSpPr>
          <p:cNvPr id="1934" name="Google Shape;1934;g31f27dc4703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31f27dc4703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QuickTime before. No DAR, no SAR, just pixels presumed to be square</a:t>
            </a:r>
            <a:endParaRPr/>
          </a:p>
        </p:txBody>
      </p:sp>
      <p:sp>
        <p:nvSpPr>
          <p:cNvPr id="1941" name="Google Shape;1941;g31f27dc4703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concepts of PAR DAR and SAR can be hard to explain in situ, so I’m going to take some time to visualize them and </a:t>
            </a:r>
            <a:r>
              <a:rPr lang="en-US"/>
              <a:t>show how they work together! Also, because of MATH the numbers can get pretty freaky. I attempted to simplify the math using smaller numbers, so these examples are meant to be simple, not indicative of real world examples. The MATH however does check out, which Dave made absolutely sure of. In fact, I screwed up the Math multiple times while working on this ha. Also, a quick explainer, a number with as bar over it means the number repeats to infinity. This is a way of expressing a fractional number as a decimal.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Ok, so let’s say you have a video frame that is 8x5 pixels. That would make the Storage Aspect Ratio 8 over 5</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 if instead of square, the pixels were slightly narrow, where the width was about .83 the size of the height. This would make the Pixel Aspect Ratio 0.83/1, or ⅚</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we wanted to calculate the DAR of this file, we can use the extremely handy formula: PAR times SAR equals DAR. in this case, ⅚ times 8/5 equals 4/3. So, our DAR comes out a nice and familiar 4:3 aspect ratio. </a:t>
            </a:r>
            <a:endParaRPr/>
          </a:p>
        </p:txBody>
      </p:sp>
      <p:sp>
        <p:nvSpPr>
          <p:cNvPr id="151" name="Google Shape;15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31f27dc4703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frequent forum questions about aspect ratio expectations are based on having video with an undefined aspect ratio</a:t>
            </a:r>
            <a:endParaRPr/>
          </a:p>
        </p:txBody>
      </p:sp>
      <p:sp>
        <p:nvSpPr>
          <p:cNvPr id="1947" name="Google Shape;1947;g31f27dc4703_0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31f27dc470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unspecified behavior of players</a:t>
            </a:r>
            <a:endParaRPr/>
          </a:p>
        </p:txBody>
      </p:sp>
      <p:sp>
        <p:nvSpPr>
          <p:cNvPr id="1954" name="Google Shape;1954;g31f27dc4703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31f27dc470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workaround</a:t>
            </a:r>
            <a:endParaRPr/>
          </a:p>
          <a:p>
            <a:pPr indent="0" lvl="0" marL="0" rtl="0" algn="l">
              <a:spcBef>
                <a:spcPts val="0"/>
              </a:spcBef>
              <a:spcAft>
                <a:spcPts val="0"/>
              </a:spcAft>
              <a:buNone/>
            </a:pPr>
            <a:r>
              <a:rPr lang="en-US"/>
              <a:t>- other option store DAR/SAR</a:t>
            </a:r>
            <a:endParaRPr/>
          </a:p>
        </p:txBody>
      </p:sp>
      <p:sp>
        <p:nvSpPr>
          <p:cNvPr id="1961" name="Google Shape;1961;g31f27dc4703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31f27dc470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the aspect ratio is completely missing, then most (maybe all) players will presume a 1/1 sample aspect ratio and simply show square pixels. Without explicit aspect ratio metadata, a 720x480 frame will appear stretched, since in the original analog recording the distance between horizontal samples is lower than that of the vertical samples.</a:t>
            </a:r>
            <a:endParaRPr/>
          </a:p>
          <a:p>
            <a:pPr indent="0" lvl="0" marL="0" rtl="0" algn="l">
              <a:spcBef>
                <a:spcPts val="0"/>
              </a:spcBef>
              <a:spcAft>
                <a:spcPts val="0"/>
              </a:spcAft>
              <a:buNone/>
            </a:pPr>
            <a:r>
              <a:rPr lang="en-US"/>
              <a:t>Thus in many best practices for access media, it used to be suggested to create a 640x480 derivative. By scaling the video down, we lose horizontal resolution but gain the convenience of a frame that will happen to present at a 4/3 display aspect ratio even if no aspect ratio metadata is present. This was a good workaround long ago when aspect ratio was inconsistently written into files or used on displays, but now most major players will use the aspect ratio metadata of most major formats.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Rather than a best practice of using 640x480, I'd suggest a better practice is to ensure that your access files are being written with metadata.</a:t>
            </a:r>
            <a:endParaRPr/>
          </a:p>
        </p:txBody>
      </p:sp>
      <p:sp>
        <p:nvSpPr>
          <p:cNvPr id="1968" name="Google Shape;1968;g31f27dc4703_0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31f27dc470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dar vs no dar</a:t>
            </a:r>
            <a:endParaRPr/>
          </a:p>
          <a:p>
            <a:pPr indent="0" lvl="0" marL="0" rtl="0" algn="l">
              <a:spcBef>
                <a:spcPts val="0"/>
              </a:spcBef>
              <a:spcAft>
                <a:spcPts val="0"/>
              </a:spcAft>
              <a:buNone/>
            </a:pPr>
            <a:r>
              <a:rPr lang="en-US"/>
              <a:t>in old days it used to say 0/1</a:t>
            </a:r>
            <a:endParaRPr/>
          </a:p>
        </p:txBody>
      </p:sp>
      <p:sp>
        <p:nvSpPr>
          <p:cNvPr id="1980" name="Google Shape;1980;g31f27dc4703_0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31f27dc470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g31f27dc4703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31f27dc4703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ffmpeg will give precise values</a:t>
            </a:r>
            <a:endParaRPr/>
          </a:p>
          <a:p>
            <a:pPr indent="0" lvl="0" marL="0" rtl="0" algn="l">
              <a:spcBef>
                <a:spcPts val="0"/>
              </a:spcBef>
              <a:spcAft>
                <a:spcPts val="0"/>
              </a:spcAft>
              <a:buNone/>
            </a:pPr>
            <a:r>
              <a:rPr lang="en-US"/>
              <a:t>but mediainfo rounds</a:t>
            </a:r>
            <a:endParaRPr/>
          </a:p>
        </p:txBody>
      </p:sp>
      <p:sp>
        <p:nvSpPr>
          <p:cNvPr id="1993" name="Google Shape;1993;g31f27dc4703_0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31f27dc470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how about vrecord and aspect ratio</a:t>
            </a:r>
            <a:endParaRPr/>
          </a:p>
          <a:p>
            <a:pPr indent="0" lvl="0" marL="0" rtl="0" algn="l">
              <a:spcBef>
                <a:spcPts val="0"/>
              </a:spcBef>
              <a:spcAft>
                <a:spcPts val="0"/>
              </a:spcAft>
              <a:buNone/>
            </a:pPr>
            <a:r>
              <a:rPr lang="en-US"/>
              <a:t>at first when setting this up, we set vrecord to capture 720x486 and set the display apsect ratio to 4/3</a:t>
            </a:r>
            <a:endParaRPr/>
          </a:p>
        </p:txBody>
      </p:sp>
      <p:sp>
        <p:nvSpPr>
          <p:cNvPr id="2000" name="Google Shape;2000;g31f27dc4703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31f27dc4703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g31f27dc4703_0_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31f27dc470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g31f27dc4703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Ok, that’s all well and good. However, what I really want to get to here is that you can actually have files </a:t>
            </a:r>
            <a:r>
              <a:rPr lang="en-US"/>
              <a:t>with</a:t>
            </a:r>
            <a:r>
              <a:rPr lang="en-US"/>
              <a:t> the same </a:t>
            </a:r>
            <a:r>
              <a:rPr lang="en-US">
                <a:solidFill>
                  <a:schemeClr val="dk1"/>
                </a:solidFill>
              </a:rPr>
              <a:t>Storage Aspect Ratio</a:t>
            </a:r>
            <a:r>
              <a:rPr lang="en-US"/>
              <a:t>, </a:t>
            </a:r>
            <a:r>
              <a:rPr lang="en-US"/>
              <a:t>that</a:t>
            </a:r>
            <a:r>
              <a:rPr lang="en-US"/>
              <a:t> is, the same </a:t>
            </a:r>
            <a:r>
              <a:rPr lang="en-US"/>
              <a:t>dimensions</a:t>
            </a:r>
            <a:r>
              <a:rPr lang="en-US"/>
              <a:t>, that have </a:t>
            </a:r>
            <a:r>
              <a:rPr lang="en-US"/>
              <a:t>different</a:t>
            </a:r>
            <a:r>
              <a:rPr lang="en-US"/>
              <a:t> display aspect ratios!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this </a:t>
            </a:r>
            <a:r>
              <a:rPr lang="en-US"/>
              <a:t>example we have two 8x5 video frames. They have the same </a:t>
            </a:r>
            <a:r>
              <a:rPr lang="en-US">
                <a:solidFill>
                  <a:schemeClr val="dk1"/>
                </a:solidFill>
              </a:rPr>
              <a:t>Storage Aspect Ratio</a:t>
            </a:r>
            <a:r>
              <a:rPr lang="en-US"/>
              <a:t>. However, they have different Pixel Aspect Ratios. The one on the left has a narrow pixel, where the width is less than the height, and the one of the right has a wide pixel. By using our handy formula here, we can calculate that the 8x5 frame on the right, with a </a:t>
            </a:r>
            <a:r>
              <a:rPr lang="en-US">
                <a:solidFill>
                  <a:schemeClr val="dk1"/>
                </a:solidFill>
              </a:rPr>
              <a:t>Pixel Aspect Ratio </a:t>
            </a:r>
            <a:r>
              <a:rPr lang="en-US"/>
              <a:t>of 10:9, has a display aspect ratio of 16:9.</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we have two 8x5 files, but the different pixel width results in a different Display Aspect Ratio. </a:t>
            </a:r>
            <a:endParaRPr/>
          </a:p>
        </p:txBody>
      </p:sp>
      <p:sp>
        <p:nvSpPr>
          <p:cNvPr id="303" name="Google Shape;30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31f27dc470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g31f27dc4703_0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31f27dc4703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g31f27dc4703_0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31f27dc470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g31f27dc4703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31f27dc470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10/11 4320/4739</a:t>
            </a:r>
            <a:endParaRPr/>
          </a:p>
          <a:p>
            <a:pPr indent="0" lvl="0" marL="0" rtl="0" algn="l">
              <a:spcBef>
                <a:spcPts val="0"/>
              </a:spcBef>
              <a:spcAft>
                <a:spcPts val="0"/>
              </a:spcAft>
              <a:buNone/>
            </a:pPr>
            <a:r>
              <a:rPr lang="en-US"/>
              <a:t>9/10 8/9</a:t>
            </a:r>
            <a:endParaRPr/>
          </a:p>
        </p:txBody>
      </p:sp>
      <p:sp>
        <p:nvSpPr>
          <p:cNvPr id="2048" name="Google Shape;2048;g31f27dc4703_0_3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31f27dc470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10/11 4320/4739</a:t>
            </a:r>
            <a:endParaRPr/>
          </a:p>
          <a:p>
            <a:pPr indent="0" lvl="0" marL="0" rtl="0" algn="l">
              <a:spcBef>
                <a:spcPts val="0"/>
              </a:spcBef>
              <a:spcAft>
                <a:spcPts val="0"/>
              </a:spcAft>
              <a:buNone/>
            </a:pPr>
            <a:r>
              <a:rPr lang="en-US"/>
              <a:t>9/10 8/9</a:t>
            </a:r>
            <a:endParaRPr/>
          </a:p>
        </p:txBody>
      </p:sp>
      <p:sp>
        <p:nvSpPr>
          <p:cNvPr id="2058" name="Google Shape;2058;g31f27dc4703_0_3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31f27dc470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10/11 4320/4739</a:t>
            </a:r>
            <a:endParaRPr/>
          </a:p>
          <a:p>
            <a:pPr indent="0" lvl="0" marL="0" rtl="0" algn="l">
              <a:spcBef>
                <a:spcPts val="0"/>
              </a:spcBef>
              <a:spcAft>
                <a:spcPts val="0"/>
              </a:spcAft>
              <a:buNone/>
            </a:pPr>
            <a:r>
              <a:rPr lang="en-US"/>
              <a:t>9/10 8/9</a:t>
            </a:r>
            <a:endParaRPr/>
          </a:p>
        </p:txBody>
      </p:sp>
      <p:sp>
        <p:nvSpPr>
          <p:cNvPr id="2072" name="Google Shape;2072;g31f27dc4703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f0941a1e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This is the kind of thing you’d see in a widescreen DVD or Digibeta tape. This is because NTSC video has a very specific frame size, which cannot be changed. The number of pixels is defined by specific standards, which we’ll talk more about later. Either way, since the number of pixels is defined, if you want to change the display aspect ratio of a video file, you actually need to change the width of the pixel, or the pixel aspect ratio. </a:t>
            </a:r>
            <a:endParaRPr/>
          </a:p>
        </p:txBody>
      </p:sp>
      <p:sp>
        <p:nvSpPr>
          <p:cNvPr id="570" name="Google Shape;570;g31f0941a1e5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16.png"/><Relationship Id="rId5" Type="http://schemas.openxmlformats.org/officeDocument/2006/relationships/image" Target="../media/image21.jpg"/><Relationship Id="rId6"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2.jpg"/><Relationship Id="rId4" Type="http://schemas.openxmlformats.org/officeDocument/2006/relationships/image" Target="../media/image2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98.png"/><Relationship Id="rId5" Type="http://schemas.openxmlformats.org/officeDocument/2006/relationships/image" Target="../media/image29.png"/><Relationship Id="rId6"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jpg"/><Relationship Id="rId4" Type="http://schemas.openxmlformats.org/officeDocument/2006/relationships/image" Target="../media/image9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jpg"/><Relationship Id="rId4" Type="http://schemas.openxmlformats.org/officeDocument/2006/relationships/image" Target="../media/image98.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6.jpg"/><Relationship Id="rId6"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6.jpg"/><Relationship Id="rId6"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4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3.jpg"/><Relationship Id="rId4" Type="http://schemas.openxmlformats.org/officeDocument/2006/relationships/image" Target="../media/image40.jpg"/><Relationship Id="rId5" Type="http://schemas.openxmlformats.org/officeDocument/2006/relationships/image" Target="../media/image4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3.jp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4.jpg"/><Relationship Id="rId5"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3.jpg"/><Relationship Id="rId4" Type="http://schemas.openxmlformats.org/officeDocument/2006/relationships/image" Target="../media/image45.png"/><Relationship Id="rId5"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3.jp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3.jp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3.jp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3.jpg"/><Relationship Id="rId4" Type="http://schemas.openxmlformats.org/officeDocument/2006/relationships/image" Target="../media/image6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4.png"/><Relationship Id="rId4" Type="http://schemas.openxmlformats.org/officeDocument/2006/relationships/image" Target="../media/image6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hyperlink" Target="https://www.digitizationguidelines.gov/guidelines/sigpropvideo.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5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4.png"/><Relationship Id="rId4" Type="http://schemas.openxmlformats.org/officeDocument/2006/relationships/image" Target="../media/image5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4.png"/><Relationship Id="rId4" Type="http://schemas.openxmlformats.org/officeDocument/2006/relationships/image" Target="../media/image6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4.png"/><Relationship Id="rId4" Type="http://schemas.openxmlformats.org/officeDocument/2006/relationships/image" Target="../media/image69.jpg"/><Relationship Id="rId5"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4.png"/><Relationship Id="rId4" Type="http://schemas.openxmlformats.org/officeDocument/2006/relationships/image" Target="../media/image5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5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4.png"/><Relationship Id="rId4" Type="http://schemas.openxmlformats.org/officeDocument/2006/relationships/image" Target="../media/image7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6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4.png"/><Relationship Id="rId4" Type="http://schemas.openxmlformats.org/officeDocument/2006/relationships/image" Target="../media/image5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4.png"/><Relationship Id="rId4" Type="http://schemas.openxmlformats.org/officeDocument/2006/relationships/image" Target="../media/image5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4.png"/><Relationship Id="rId4" Type="http://schemas.openxmlformats.org/officeDocument/2006/relationships/image" Target="../media/image58.jpg"/><Relationship Id="rId5"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4.png"/><Relationship Id="rId4" Type="http://schemas.openxmlformats.org/officeDocument/2006/relationships/image" Target="../media/image51.jpg"/><Relationship Id="rId5"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2.pn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2.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2.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2.png"/><Relationship Id="rId4" Type="http://schemas.openxmlformats.org/officeDocument/2006/relationships/image" Target="../media/image76.png"/><Relationship Id="rId5"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2.png"/><Relationship Id="rId4" Type="http://schemas.openxmlformats.org/officeDocument/2006/relationships/image" Target="../media/image71.png"/><Relationship Id="rId5" Type="http://schemas.openxmlformats.org/officeDocument/2006/relationships/image" Target="../media/image96.png"/><Relationship Id="rId6"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2.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2.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9.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9.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3.jpg"/><Relationship Id="rId4" Type="http://schemas.openxmlformats.org/officeDocument/2006/relationships/image" Target="../media/image68.png"/><Relationship Id="rId5"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2.png"/><Relationship Id="rId4" Type="http://schemas.openxmlformats.org/officeDocument/2006/relationships/image" Target="../media/image16.png"/><Relationship Id="rId5" Type="http://schemas.openxmlformats.org/officeDocument/2006/relationships/image" Target="../media/image7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3.jp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3.jpg"/><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23.jpg"/><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3.jpg"/><Relationship Id="rId4" Type="http://schemas.openxmlformats.org/officeDocument/2006/relationships/image" Target="../media/image74.jpg"/><Relationship Id="rId5" Type="http://schemas.openxmlformats.org/officeDocument/2006/relationships/image" Target="../media/image75.jpg"/><Relationship Id="rId6" Type="http://schemas.openxmlformats.org/officeDocument/2006/relationships/image" Target="../media/image79.jpg"/><Relationship Id="rId7" Type="http://schemas.openxmlformats.org/officeDocument/2006/relationships/image" Target="../media/image8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3.jpg"/><Relationship Id="rId4" Type="http://schemas.openxmlformats.org/officeDocument/2006/relationships/image" Target="../media/image9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9.png"/><Relationship Id="rId4" Type="http://schemas.openxmlformats.org/officeDocument/2006/relationships/image" Target="../media/image39.png"/><Relationship Id="rId5" Type="http://schemas.openxmlformats.org/officeDocument/2006/relationships/image" Target="../media/image81.jpg"/><Relationship Id="rId6" Type="http://schemas.openxmlformats.org/officeDocument/2006/relationships/image" Target="../media/image82.jpg"/><Relationship Id="rId7" Type="http://schemas.openxmlformats.org/officeDocument/2006/relationships/image" Target="../media/image47.jpg"/><Relationship Id="rId8" Type="http://schemas.openxmlformats.org/officeDocument/2006/relationships/image" Target="../media/image84.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png"/><Relationship Id="rId4" Type="http://schemas.openxmlformats.org/officeDocument/2006/relationships/image" Target="../media/image39.png"/><Relationship Id="rId5" Type="http://schemas.openxmlformats.org/officeDocument/2006/relationships/image" Target="../media/image81.jpg"/><Relationship Id="rId6" Type="http://schemas.openxmlformats.org/officeDocument/2006/relationships/image" Target="../media/image82.jpg"/><Relationship Id="rId7" Type="http://schemas.openxmlformats.org/officeDocument/2006/relationships/image" Target="../media/image47.jpg"/><Relationship Id="rId8" Type="http://schemas.openxmlformats.org/officeDocument/2006/relationships/image" Target="../media/image8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9.png"/><Relationship Id="rId4" Type="http://schemas.openxmlformats.org/officeDocument/2006/relationships/image" Target="../media/image39.png"/><Relationship Id="rId5" Type="http://schemas.openxmlformats.org/officeDocument/2006/relationships/image" Target="../media/image47.jpg"/><Relationship Id="rId6" Type="http://schemas.openxmlformats.org/officeDocument/2006/relationships/image" Target="../media/image81.jpg"/><Relationship Id="rId7" Type="http://schemas.openxmlformats.org/officeDocument/2006/relationships/image" Target="../media/image8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83" name="Shape 83"/>
        <p:cNvGrpSpPr/>
        <p:nvPr/>
      </p:nvGrpSpPr>
      <p:grpSpPr>
        <a:xfrm>
          <a:off x="0" y="0"/>
          <a:ext cx="0" cy="0"/>
          <a:chOff x="0" y="0"/>
          <a:chExt cx="0" cy="0"/>
        </a:xfrm>
      </p:grpSpPr>
      <p:sp>
        <p:nvSpPr>
          <p:cNvPr descr="a glowing gradient brush stroke" id="84" name="Google Shape;84;p13"/>
          <p:cNvSpPr/>
          <p:nvPr/>
        </p:nvSpPr>
        <p:spPr>
          <a:xfrm rot="337666">
            <a:off x="-2376367" y="569431"/>
            <a:ext cx="18447884" cy="15081145"/>
          </a:xfrm>
          <a:custGeom>
            <a:rect b="b" l="l" r="r" t="t"/>
            <a:pathLst>
              <a:path extrusionOk="0" h="15081145" w="18447884">
                <a:moveTo>
                  <a:pt x="0" y="0"/>
                </a:moveTo>
                <a:lnTo>
                  <a:pt x="18447884" y="0"/>
                </a:lnTo>
                <a:lnTo>
                  <a:pt x="18447884" y="15081145"/>
                </a:lnTo>
                <a:lnTo>
                  <a:pt x="0" y="15081145"/>
                </a:lnTo>
                <a:lnTo>
                  <a:pt x="0" y="0"/>
                </a:lnTo>
                <a:close/>
              </a:path>
            </a:pathLst>
          </a:custGeom>
          <a:blipFill rotWithShape="1">
            <a:blip r:embed="rId3">
              <a:alphaModFix/>
            </a:blip>
            <a:stretch>
              <a:fillRect b="0" l="0" r="0" t="0"/>
            </a:stretch>
          </a:blipFill>
          <a:ln>
            <a:noFill/>
          </a:ln>
        </p:spPr>
      </p:sp>
      <p:sp>
        <p:nvSpPr>
          <p:cNvPr id="85" name="Google Shape;85;p13"/>
          <p:cNvSpPr/>
          <p:nvPr/>
        </p:nvSpPr>
        <p:spPr>
          <a:xfrm>
            <a:off x="1634395" y="1790700"/>
            <a:ext cx="10024437" cy="4694801"/>
          </a:xfrm>
          <a:custGeom>
            <a:rect b="b" l="l" r="r" t="t"/>
            <a:pathLst>
              <a:path extrusionOk="0" h="4694801" w="10024437">
                <a:moveTo>
                  <a:pt x="0" y="0"/>
                </a:moveTo>
                <a:lnTo>
                  <a:pt x="10024436" y="0"/>
                </a:lnTo>
                <a:lnTo>
                  <a:pt x="10024436" y="4694801"/>
                </a:lnTo>
                <a:lnTo>
                  <a:pt x="0" y="4694801"/>
                </a:lnTo>
                <a:lnTo>
                  <a:pt x="0" y="0"/>
                </a:lnTo>
                <a:close/>
              </a:path>
            </a:pathLst>
          </a:custGeom>
          <a:blipFill rotWithShape="1">
            <a:blip r:embed="rId4">
              <a:alphaModFix/>
            </a:blip>
            <a:stretch>
              <a:fillRect b="0" l="0" r="-33809" t="0"/>
            </a:stretch>
          </a:blipFill>
          <a:ln>
            <a:noFill/>
          </a:ln>
        </p:spPr>
      </p:sp>
      <p:sp>
        <p:nvSpPr>
          <p:cNvPr id="86" name="Google Shape;86;p13"/>
          <p:cNvSpPr txBox="1"/>
          <p:nvPr/>
        </p:nvSpPr>
        <p:spPr>
          <a:xfrm>
            <a:off x="1028700" y="1028700"/>
            <a:ext cx="3213364" cy="7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500" u="none" cap="none" strike="noStrike">
                <a:solidFill>
                  <a:srgbClr val="000000"/>
                </a:solidFill>
                <a:latin typeface="Arial"/>
                <a:ea typeface="Arial"/>
                <a:cs typeface="Arial"/>
                <a:sym typeface="Arial"/>
              </a:rPr>
              <a:t>AMIA 2024</a:t>
            </a:r>
            <a:endParaRPr/>
          </a:p>
          <a:p>
            <a:pPr indent="0" lvl="0" marL="0" marR="0" rtl="0" algn="l">
              <a:lnSpc>
                <a:spcPct val="120000"/>
              </a:lnSpc>
              <a:spcBef>
                <a:spcPts val="0"/>
              </a:spcBef>
              <a:spcAft>
                <a:spcPts val="0"/>
              </a:spcAft>
              <a:buNone/>
            </a:pPr>
            <a:r>
              <a:rPr b="0" i="0" lang="en-US" sz="2500" u="none" cap="none" strike="noStrike">
                <a:solidFill>
                  <a:srgbClr val="000000"/>
                </a:solidFill>
                <a:latin typeface="Arial"/>
                <a:ea typeface="Arial"/>
                <a:cs typeface="Arial"/>
                <a:sym typeface="Arial"/>
              </a:rPr>
              <a:t>Milwaukee</a:t>
            </a:r>
            <a:endParaRPr/>
          </a:p>
        </p:txBody>
      </p:sp>
      <p:sp>
        <p:nvSpPr>
          <p:cNvPr id="87" name="Google Shape;87;p13"/>
          <p:cNvSpPr txBox="1"/>
          <p:nvPr/>
        </p:nvSpPr>
        <p:spPr>
          <a:xfrm>
            <a:off x="1993326" y="7660650"/>
            <a:ext cx="10024500" cy="16251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i="0" lang="en-US" sz="4399" u="none" cap="none" strike="noStrike">
                <a:solidFill>
                  <a:srgbClr val="000000"/>
                </a:solidFill>
                <a:latin typeface="Comfortaa"/>
                <a:ea typeface="Comfortaa"/>
                <a:cs typeface="Comfortaa"/>
                <a:sym typeface="Comfortaa"/>
              </a:rPr>
              <a:t>Demystifying Aspect Ratio and Forming a Community Consensus</a:t>
            </a:r>
            <a:endParaRPr sz="1200">
              <a:latin typeface="Comfortaa"/>
              <a:ea typeface="Comfortaa"/>
              <a:cs typeface="Comfortaa"/>
              <a:sym typeface="Comfortaa"/>
            </a:endParaRPr>
          </a:p>
        </p:txBody>
      </p:sp>
      <p:sp>
        <p:nvSpPr>
          <p:cNvPr id="88" name="Google Shape;88;p13"/>
          <p:cNvSpPr txBox="1"/>
          <p:nvPr/>
        </p:nvSpPr>
        <p:spPr>
          <a:xfrm>
            <a:off x="4580153" y="6196862"/>
            <a:ext cx="5815800" cy="9849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i="0" lang="en-US" sz="6399" u="none" cap="none" strike="noStrike">
                <a:solidFill>
                  <a:srgbClr val="000000"/>
                </a:solidFill>
                <a:latin typeface="Lobster"/>
                <a:ea typeface="Lobster"/>
                <a:cs typeface="Lobster"/>
                <a:sym typeface="Lobster"/>
              </a:rPr>
              <a:t>To Be Different</a:t>
            </a:r>
            <a:endParaRPr>
              <a:latin typeface="Lobster"/>
              <a:ea typeface="Lobster"/>
              <a:cs typeface="Lobster"/>
              <a:sym typeface="Lobster"/>
            </a:endParaRPr>
          </a:p>
        </p:txBody>
      </p:sp>
      <p:sp>
        <p:nvSpPr>
          <p:cNvPr id="89" name="Google Shape;89;p13"/>
          <p:cNvSpPr txBox="1"/>
          <p:nvPr/>
        </p:nvSpPr>
        <p:spPr>
          <a:xfrm>
            <a:off x="7005491" y="949325"/>
            <a:ext cx="4026300" cy="9231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Pr>
              <a:t>Thursday, December 5th</a:t>
            </a:r>
            <a:endParaRPr/>
          </a:p>
          <a:p>
            <a:pPr indent="0" lvl="0" marL="0" marR="0" rtl="0" algn="l">
              <a:lnSpc>
                <a:spcPct val="140016"/>
              </a:lnSpc>
              <a:spcBef>
                <a:spcPts val="0"/>
              </a:spcBef>
              <a:spcAft>
                <a:spcPts val="0"/>
              </a:spcAft>
              <a:buNone/>
            </a:pPr>
            <a:r>
              <a:rPr lang="en-US" sz="2499"/>
              <a:t>4</a:t>
            </a:r>
            <a:r>
              <a:rPr b="0" i="0" lang="en-US" sz="2499" u="none" cap="none" strike="noStrike">
                <a:solidFill>
                  <a:srgbClr val="000000"/>
                </a:solidFill>
                <a:latin typeface="Arial"/>
                <a:ea typeface="Arial"/>
                <a:cs typeface="Arial"/>
                <a:sym typeface="Arial"/>
              </a:rPr>
              <a:t>:</a:t>
            </a:r>
            <a:r>
              <a:rPr lang="en-US" sz="2499"/>
              <a:t>3</a:t>
            </a:r>
            <a:r>
              <a:rPr b="0" i="0" lang="en-US" sz="2499" u="none" cap="none" strike="noStrike">
                <a:solidFill>
                  <a:srgbClr val="000000"/>
                </a:solidFill>
                <a:latin typeface="Arial"/>
                <a:ea typeface="Arial"/>
                <a:cs typeface="Arial"/>
                <a:sym typeface="Arial"/>
              </a:rPr>
              <a:t>0 - </a:t>
            </a:r>
            <a:r>
              <a:rPr lang="en-US" sz="2499"/>
              <a:t>5</a:t>
            </a:r>
            <a:r>
              <a:rPr b="0" i="0" lang="en-US" sz="2499" u="none" cap="none" strike="noStrike">
                <a:solidFill>
                  <a:srgbClr val="000000"/>
                </a:solidFill>
                <a:latin typeface="Arial"/>
                <a:ea typeface="Arial"/>
                <a:cs typeface="Arial"/>
                <a:sym typeface="Arial"/>
              </a:rPr>
              <a:t>:</a:t>
            </a:r>
            <a:r>
              <a:rPr lang="en-US" sz="2499"/>
              <a:t>30</a:t>
            </a:r>
            <a:r>
              <a:rPr b="0" i="0" lang="en-US" sz="2499" u="none" cap="none" strike="noStrike">
                <a:solidFill>
                  <a:srgbClr val="000000"/>
                </a:solidFill>
                <a:latin typeface="Arial"/>
                <a:ea typeface="Arial"/>
                <a:cs typeface="Arial"/>
                <a:sym typeface="Arial"/>
              </a:rPr>
              <a:t> P.M.</a:t>
            </a:r>
            <a:endParaRPr/>
          </a:p>
        </p:txBody>
      </p:sp>
      <p:sp>
        <p:nvSpPr>
          <p:cNvPr id="90" name="Google Shape;90;p13"/>
          <p:cNvSpPr txBox="1"/>
          <p:nvPr/>
        </p:nvSpPr>
        <p:spPr>
          <a:xfrm>
            <a:off x="13843860" y="953294"/>
            <a:ext cx="3802200" cy="384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t>Regency D</a:t>
            </a:r>
            <a:endParaRPr/>
          </a:p>
        </p:txBody>
      </p:sp>
      <p:grpSp>
        <p:nvGrpSpPr>
          <p:cNvPr id="91" name="Google Shape;91;p13"/>
          <p:cNvGrpSpPr/>
          <p:nvPr/>
        </p:nvGrpSpPr>
        <p:grpSpPr>
          <a:xfrm>
            <a:off x="13843860" y="5350273"/>
            <a:ext cx="3802205" cy="1455873"/>
            <a:chOff x="0" y="-47625"/>
            <a:chExt cx="5069606" cy="1941164"/>
          </a:xfrm>
        </p:grpSpPr>
        <p:sp>
          <p:nvSpPr>
            <p:cNvPr id="92" name="Google Shape;92;p13"/>
            <p:cNvSpPr txBox="1"/>
            <p:nvPr/>
          </p:nvSpPr>
          <p:spPr>
            <a:xfrm>
              <a:off x="0" y="-47625"/>
              <a:ext cx="5069606" cy="547159"/>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000000"/>
                  </a:solidFill>
                  <a:latin typeface="Arial"/>
                  <a:ea typeface="Arial"/>
                  <a:cs typeface="Arial"/>
                  <a:sym typeface="Arial"/>
                </a:rPr>
                <a:t>Morgan Oscar Morel</a:t>
              </a:r>
              <a:endParaRPr/>
            </a:p>
          </p:txBody>
        </p:sp>
        <p:sp>
          <p:nvSpPr>
            <p:cNvPr id="93" name="Google Shape;93;p13"/>
            <p:cNvSpPr txBox="1"/>
            <p:nvPr/>
          </p:nvSpPr>
          <p:spPr>
            <a:xfrm>
              <a:off x="0" y="762180"/>
              <a:ext cx="5069606" cy="1131359"/>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Pr>
                <a:t>Video Lab Supervisor</a:t>
              </a:r>
              <a:endParaRPr/>
            </a:p>
            <a:p>
              <a:pPr indent="0" lvl="0" marL="0" marR="0" rtl="0" algn="l">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Pr>
                <a:t>Library of Congress</a:t>
              </a:r>
              <a:endParaRPr/>
            </a:p>
          </p:txBody>
        </p:sp>
      </p:grpSp>
      <p:grpSp>
        <p:nvGrpSpPr>
          <p:cNvPr id="94" name="Google Shape;94;p13"/>
          <p:cNvGrpSpPr/>
          <p:nvPr/>
        </p:nvGrpSpPr>
        <p:grpSpPr>
          <a:xfrm>
            <a:off x="13843860" y="7720170"/>
            <a:ext cx="3802205" cy="1455873"/>
            <a:chOff x="0" y="-47625"/>
            <a:chExt cx="5069606" cy="1941164"/>
          </a:xfrm>
        </p:grpSpPr>
        <p:sp>
          <p:nvSpPr>
            <p:cNvPr id="95" name="Google Shape;95;p13"/>
            <p:cNvSpPr txBox="1"/>
            <p:nvPr/>
          </p:nvSpPr>
          <p:spPr>
            <a:xfrm>
              <a:off x="0" y="-47625"/>
              <a:ext cx="5069606" cy="547159"/>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000000"/>
                  </a:solidFill>
                  <a:latin typeface="Arial"/>
                  <a:ea typeface="Arial"/>
                  <a:cs typeface="Arial"/>
                  <a:sym typeface="Arial"/>
                </a:rPr>
                <a:t>Dave Rice</a:t>
              </a:r>
              <a:endParaRPr/>
            </a:p>
          </p:txBody>
        </p:sp>
        <p:sp>
          <p:nvSpPr>
            <p:cNvPr id="96" name="Google Shape;96;p13"/>
            <p:cNvSpPr txBox="1"/>
            <p:nvPr/>
          </p:nvSpPr>
          <p:spPr>
            <a:xfrm>
              <a:off x="0" y="762180"/>
              <a:ext cx="5069606" cy="1131359"/>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Pr>
                <a:t>Archivist</a:t>
              </a:r>
              <a:endParaRPr/>
            </a:p>
            <a:p>
              <a:pPr indent="0" lvl="0" marL="0" marR="0" rtl="0" algn="l">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Pr>
                <a:t>CUNY TV</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840" name="Shape 840"/>
        <p:cNvGrpSpPr/>
        <p:nvPr/>
      </p:nvGrpSpPr>
      <p:grpSpPr>
        <a:xfrm>
          <a:off x="0" y="0"/>
          <a:ext cx="0" cy="0"/>
          <a:chOff x="0" y="0"/>
          <a:chExt cx="0" cy="0"/>
        </a:xfrm>
      </p:grpSpPr>
      <p:sp>
        <p:nvSpPr>
          <p:cNvPr id="841" name="Google Shape;841;p22"/>
          <p:cNvSpPr txBox="1"/>
          <p:nvPr/>
        </p:nvSpPr>
        <p:spPr>
          <a:xfrm>
            <a:off x="12176490" y="8007919"/>
            <a:ext cx="2553600" cy="1662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SAR = 8:5</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PAR = </a:t>
            </a:r>
            <a:r>
              <a:rPr lang="en-US" sz="3000"/>
              <a:t>10</a:t>
            </a:r>
            <a:r>
              <a:rPr b="0" i="0" lang="en-US" sz="3000" u="none" cap="none" strike="noStrike">
                <a:solidFill>
                  <a:srgbClr val="000000"/>
                </a:solidFill>
                <a:latin typeface="Arial"/>
                <a:ea typeface="Arial"/>
                <a:cs typeface="Arial"/>
                <a:sym typeface="Arial"/>
              </a:rPr>
              <a:t>:</a:t>
            </a:r>
            <a:r>
              <a:rPr lang="en-US" sz="3000"/>
              <a:t>9</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DAR = 16:9</a:t>
            </a:r>
            <a:endParaRPr/>
          </a:p>
        </p:txBody>
      </p:sp>
      <p:sp>
        <p:nvSpPr>
          <p:cNvPr id="842" name="Google Shape;842;p22"/>
          <p:cNvSpPr txBox="1"/>
          <p:nvPr/>
        </p:nvSpPr>
        <p:spPr>
          <a:xfrm>
            <a:off x="1028700" y="476574"/>
            <a:ext cx="19012200" cy="861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i="0" lang="en-US" sz="5600" u="none" cap="none" strike="noStrike">
                <a:solidFill>
                  <a:srgbClr val="000000"/>
                </a:solidFill>
                <a:latin typeface="Comfortaa"/>
                <a:ea typeface="Comfortaa"/>
                <a:cs typeface="Comfortaa"/>
                <a:sym typeface="Comfortaa"/>
              </a:rPr>
              <a:t>PAR / DAR / SAR VISUALIZED</a:t>
            </a:r>
            <a:endParaRPr>
              <a:latin typeface="Comfortaa"/>
              <a:ea typeface="Comfortaa"/>
              <a:cs typeface="Comfortaa"/>
              <a:sym typeface="Comfortaa"/>
            </a:endParaRPr>
          </a:p>
        </p:txBody>
      </p:sp>
      <p:grpSp>
        <p:nvGrpSpPr>
          <p:cNvPr id="843" name="Google Shape;843;p22"/>
          <p:cNvGrpSpPr/>
          <p:nvPr/>
        </p:nvGrpSpPr>
        <p:grpSpPr>
          <a:xfrm>
            <a:off x="264998" y="2874772"/>
            <a:ext cx="8261015" cy="4451929"/>
            <a:chOff x="0" y="-105870"/>
            <a:chExt cx="11014687" cy="5935904"/>
          </a:xfrm>
        </p:grpSpPr>
        <p:grpSp>
          <p:nvGrpSpPr>
            <p:cNvPr id="844" name="Google Shape;844;p22"/>
            <p:cNvGrpSpPr/>
            <p:nvPr/>
          </p:nvGrpSpPr>
          <p:grpSpPr>
            <a:xfrm>
              <a:off x="77" y="4671190"/>
              <a:ext cx="1009871" cy="1158844"/>
              <a:chOff x="0" y="-28575"/>
              <a:chExt cx="272570" cy="312779"/>
            </a:xfrm>
          </p:grpSpPr>
          <p:sp>
            <p:nvSpPr>
              <p:cNvPr id="845" name="Google Shape;845;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46" name="Google Shape;846;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5</a:t>
                </a:r>
                <a:endParaRPr/>
              </a:p>
            </p:txBody>
          </p:sp>
        </p:grpSp>
        <p:grpSp>
          <p:nvGrpSpPr>
            <p:cNvPr id="847" name="Google Shape;847;p22"/>
            <p:cNvGrpSpPr/>
            <p:nvPr/>
          </p:nvGrpSpPr>
          <p:grpSpPr>
            <a:xfrm>
              <a:off x="1111626" y="4671190"/>
              <a:ext cx="1009871" cy="1158844"/>
              <a:chOff x="0" y="-28575"/>
              <a:chExt cx="272570" cy="312779"/>
            </a:xfrm>
          </p:grpSpPr>
          <p:sp>
            <p:nvSpPr>
              <p:cNvPr id="848" name="Google Shape;848;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49" name="Google Shape;849;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0" name="Google Shape;850;p22"/>
            <p:cNvGrpSpPr/>
            <p:nvPr/>
          </p:nvGrpSpPr>
          <p:grpSpPr>
            <a:xfrm>
              <a:off x="2223175" y="4671190"/>
              <a:ext cx="1009871" cy="1158844"/>
              <a:chOff x="0" y="-28575"/>
              <a:chExt cx="272570" cy="312779"/>
            </a:xfrm>
          </p:grpSpPr>
          <p:sp>
            <p:nvSpPr>
              <p:cNvPr id="851" name="Google Shape;851;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52" name="Google Shape;852;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3" name="Google Shape;853;p22"/>
            <p:cNvGrpSpPr/>
            <p:nvPr/>
          </p:nvGrpSpPr>
          <p:grpSpPr>
            <a:xfrm>
              <a:off x="3334724" y="4671190"/>
              <a:ext cx="1009871" cy="1158844"/>
              <a:chOff x="0" y="-28575"/>
              <a:chExt cx="272570" cy="312779"/>
            </a:xfrm>
          </p:grpSpPr>
          <p:sp>
            <p:nvSpPr>
              <p:cNvPr id="854" name="Google Shape;854;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55" name="Google Shape;855;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6" name="Google Shape;856;p22"/>
            <p:cNvGrpSpPr/>
            <p:nvPr/>
          </p:nvGrpSpPr>
          <p:grpSpPr>
            <a:xfrm>
              <a:off x="4446273" y="4671190"/>
              <a:ext cx="1009871" cy="1158844"/>
              <a:chOff x="0" y="-28575"/>
              <a:chExt cx="272570" cy="312779"/>
            </a:xfrm>
          </p:grpSpPr>
          <p:sp>
            <p:nvSpPr>
              <p:cNvPr id="857" name="Google Shape;857;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58" name="Google Shape;858;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9" name="Google Shape;859;p22"/>
            <p:cNvGrpSpPr/>
            <p:nvPr/>
          </p:nvGrpSpPr>
          <p:grpSpPr>
            <a:xfrm>
              <a:off x="5557822" y="4671190"/>
              <a:ext cx="1009871" cy="1158844"/>
              <a:chOff x="0" y="-28575"/>
              <a:chExt cx="272570" cy="312779"/>
            </a:xfrm>
          </p:grpSpPr>
          <p:sp>
            <p:nvSpPr>
              <p:cNvPr id="860" name="Google Shape;860;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61" name="Google Shape;861;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2" name="Google Shape;862;p22"/>
            <p:cNvGrpSpPr/>
            <p:nvPr/>
          </p:nvGrpSpPr>
          <p:grpSpPr>
            <a:xfrm>
              <a:off x="6669371" y="4671190"/>
              <a:ext cx="1009871" cy="1158844"/>
              <a:chOff x="0" y="-28575"/>
              <a:chExt cx="272570" cy="312779"/>
            </a:xfrm>
          </p:grpSpPr>
          <p:sp>
            <p:nvSpPr>
              <p:cNvPr id="863" name="Google Shape;863;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64" name="Google Shape;864;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5" name="Google Shape;865;p22"/>
            <p:cNvGrpSpPr/>
            <p:nvPr/>
          </p:nvGrpSpPr>
          <p:grpSpPr>
            <a:xfrm>
              <a:off x="7780920" y="4671190"/>
              <a:ext cx="1009871" cy="1158844"/>
              <a:chOff x="0" y="-28575"/>
              <a:chExt cx="272570" cy="312779"/>
            </a:xfrm>
          </p:grpSpPr>
          <p:sp>
            <p:nvSpPr>
              <p:cNvPr id="866" name="Google Shape;866;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67" name="Google Shape;867;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8" name="Google Shape;868;p22"/>
            <p:cNvGrpSpPr/>
            <p:nvPr/>
          </p:nvGrpSpPr>
          <p:grpSpPr>
            <a:xfrm>
              <a:off x="8892469" y="4671190"/>
              <a:ext cx="1009871" cy="1158844"/>
              <a:chOff x="0" y="-28575"/>
              <a:chExt cx="272570" cy="312779"/>
            </a:xfrm>
          </p:grpSpPr>
          <p:sp>
            <p:nvSpPr>
              <p:cNvPr id="869" name="Google Shape;869;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70" name="Google Shape;870;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1" name="Google Shape;871;p22"/>
            <p:cNvGrpSpPr/>
            <p:nvPr/>
          </p:nvGrpSpPr>
          <p:grpSpPr>
            <a:xfrm>
              <a:off x="10004816" y="4671190"/>
              <a:ext cx="1009871" cy="1158844"/>
              <a:chOff x="0" y="-28575"/>
              <a:chExt cx="272570" cy="312779"/>
            </a:xfrm>
          </p:grpSpPr>
          <p:sp>
            <p:nvSpPr>
              <p:cNvPr id="872" name="Google Shape;872;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73" name="Google Shape;873;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4" name="Google Shape;874;p22"/>
            <p:cNvGrpSpPr/>
            <p:nvPr/>
          </p:nvGrpSpPr>
          <p:grpSpPr>
            <a:xfrm>
              <a:off x="0" y="3475334"/>
              <a:ext cx="1009871" cy="1158844"/>
              <a:chOff x="0" y="-28575"/>
              <a:chExt cx="272570" cy="312779"/>
            </a:xfrm>
          </p:grpSpPr>
          <p:sp>
            <p:nvSpPr>
              <p:cNvPr id="875" name="Google Shape;875;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76" name="Google Shape;876;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4</a:t>
                </a:r>
                <a:endParaRPr/>
              </a:p>
            </p:txBody>
          </p:sp>
        </p:grpSp>
        <p:grpSp>
          <p:nvGrpSpPr>
            <p:cNvPr id="877" name="Google Shape;877;p22"/>
            <p:cNvGrpSpPr/>
            <p:nvPr/>
          </p:nvGrpSpPr>
          <p:grpSpPr>
            <a:xfrm>
              <a:off x="1111549" y="3475334"/>
              <a:ext cx="1009871" cy="1158844"/>
              <a:chOff x="0" y="-28575"/>
              <a:chExt cx="272570" cy="312779"/>
            </a:xfrm>
          </p:grpSpPr>
          <p:sp>
            <p:nvSpPr>
              <p:cNvPr id="878" name="Google Shape;878;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79" name="Google Shape;879;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0" name="Google Shape;880;p22"/>
            <p:cNvGrpSpPr/>
            <p:nvPr/>
          </p:nvGrpSpPr>
          <p:grpSpPr>
            <a:xfrm>
              <a:off x="2223098" y="3475334"/>
              <a:ext cx="1009871" cy="1158844"/>
              <a:chOff x="0" y="-28575"/>
              <a:chExt cx="272570" cy="312779"/>
            </a:xfrm>
          </p:grpSpPr>
          <p:sp>
            <p:nvSpPr>
              <p:cNvPr id="881" name="Google Shape;881;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82" name="Google Shape;882;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3" name="Google Shape;883;p22"/>
            <p:cNvGrpSpPr/>
            <p:nvPr/>
          </p:nvGrpSpPr>
          <p:grpSpPr>
            <a:xfrm>
              <a:off x="3334647" y="3475334"/>
              <a:ext cx="1009871" cy="1158844"/>
              <a:chOff x="0" y="-28575"/>
              <a:chExt cx="272570" cy="312779"/>
            </a:xfrm>
          </p:grpSpPr>
          <p:sp>
            <p:nvSpPr>
              <p:cNvPr id="884" name="Google Shape;884;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85" name="Google Shape;885;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6" name="Google Shape;886;p22"/>
            <p:cNvGrpSpPr/>
            <p:nvPr/>
          </p:nvGrpSpPr>
          <p:grpSpPr>
            <a:xfrm>
              <a:off x="4446196" y="3475334"/>
              <a:ext cx="1009871" cy="1158844"/>
              <a:chOff x="0" y="-28575"/>
              <a:chExt cx="272570" cy="312779"/>
            </a:xfrm>
          </p:grpSpPr>
          <p:sp>
            <p:nvSpPr>
              <p:cNvPr id="887" name="Google Shape;887;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88" name="Google Shape;888;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9" name="Google Shape;889;p22"/>
            <p:cNvGrpSpPr/>
            <p:nvPr/>
          </p:nvGrpSpPr>
          <p:grpSpPr>
            <a:xfrm>
              <a:off x="5557745" y="3475334"/>
              <a:ext cx="1009871" cy="1158844"/>
              <a:chOff x="0" y="-28575"/>
              <a:chExt cx="272570" cy="312779"/>
            </a:xfrm>
          </p:grpSpPr>
          <p:sp>
            <p:nvSpPr>
              <p:cNvPr id="890" name="Google Shape;890;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91" name="Google Shape;891;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2" name="Google Shape;892;p22"/>
            <p:cNvGrpSpPr/>
            <p:nvPr/>
          </p:nvGrpSpPr>
          <p:grpSpPr>
            <a:xfrm>
              <a:off x="6669294" y="3475334"/>
              <a:ext cx="1009871" cy="1158844"/>
              <a:chOff x="0" y="-28575"/>
              <a:chExt cx="272570" cy="312779"/>
            </a:xfrm>
          </p:grpSpPr>
          <p:sp>
            <p:nvSpPr>
              <p:cNvPr id="893" name="Google Shape;893;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94" name="Google Shape;894;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5" name="Google Shape;895;p22"/>
            <p:cNvGrpSpPr/>
            <p:nvPr/>
          </p:nvGrpSpPr>
          <p:grpSpPr>
            <a:xfrm>
              <a:off x="7780843" y="3475334"/>
              <a:ext cx="1009871" cy="1158844"/>
              <a:chOff x="0" y="-28575"/>
              <a:chExt cx="272570" cy="312779"/>
            </a:xfrm>
          </p:grpSpPr>
          <p:sp>
            <p:nvSpPr>
              <p:cNvPr id="896" name="Google Shape;896;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97" name="Google Shape;897;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8" name="Google Shape;898;p22"/>
            <p:cNvGrpSpPr/>
            <p:nvPr/>
          </p:nvGrpSpPr>
          <p:grpSpPr>
            <a:xfrm>
              <a:off x="8892392" y="3475334"/>
              <a:ext cx="1009871" cy="1158844"/>
              <a:chOff x="0" y="-28575"/>
              <a:chExt cx="272570" cy="312779"/>
            </a:xfrm>
          </p:grpSpPr>
          <p:sp>
            <p:nvSpPr>
              <p:cNvPr id="899" name="Google Shape;899;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00" name="Google Shape;900;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1" name="Google Shape;901;p22"/>
            <p:cNvGrpSpPr/>
            <p:nvPr/>
          </p:nvGrpSpPr>
          <p:grpSpPr>
            <a:xfrm>
              <a:off x="10004738" y="3475334"/>
              <a:ext cx="1009871" cy="1158844"/>
              <a:chOff x="0" y="-28575"/>
              <a:chExt cx="272570" cy="312779"/>
            </a:xfrm>
          </p:grpSpPr>
          <p:sp>
            <p:nvSpPr>
              <p:cNvPr id="902" name="Google Shape;902;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03" name="Google Shape;903;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4" name="Google Shape;904;p22"/>
            <p:cNvGrpSpPr/>
            <p:nvPr/>
          </p:nvGrpSpPr>
          <p:grpSpPr>
            <a:xfrm>
              <a:off x="39" y="2282660"/>
              <a:ext cx="1009871" cy="1158844"/>
              <a:chOff x="0" y="-28575"/>
              <a:chExt cx="272570" cy="312779"/>
            </a:xfrm>
          </p:grpSpPr>
          <p:sp>
            <p:nvSpPr>
              <p:cNvPr id="905" name="Google Shape;905;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06" name="Google Shape;906;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3</a:t>
                </a:r>
                <a:endParaRPr/>
              </a:p>
            </p:txBody>
          </p:sp>
        </p:grpSp>
        <p:grpSp>
          <p:nvGrpSpPr>
            <p:cNvPr id="907" name="Google Shape;907;p22"/>
            <p:cNvGrpSpPr/>
            <p:nvPr/>
          </p:nvGrpSpPr>
          <p:grpSpPr>
            <a:xfrm>
              <a:off x="1111588" y="2282660"/>
              <a:ext cx="1009871" cy="1158844"/>
              <a:chOff x="0" y="-28575"/>
              <a:chExt cx="272570" cy="312779"/>
            </a:xfrm>
          </p:grpSpPr>
          <p:sp>
            <p:nvSpPr>
              <p:cNvPr id="908" name="Google Shape;908;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09" name="Google Shape;909;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0" name="Google Shape;910;p22"/>
            <p:cNvGrpSpPr/>
            <p:nvPr/>
          </p:nvGrpSpPr>
          <p:grpSpPr>
            <a:xfrm>
              <a:off x="2223137" y="2282660"/>
              <a:ext cx="1009871" cy="1158844"/>
              <a:chOff x="0" y="-28575"/>
              <a:chExt cx="272570" cy="312779"/>
            </a:xfrm>
          </p:grpSpPr>
          <p:sp>
            <p:nvSpPr>
              <p:cNvPr id="911" name="Google Shape;911;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12" name="Google Shape;912;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3" name="Google Shape;913;p22"/>
            <p:cNvGrpSpPr/>
            <p:nvPr/>
          </p:nvGrpSpPr>
          <p:grpSpPr>
            <a:xfrm>
              <a:off x="3334686" y="2282660"/>
              <a:ext cx="1009871" cy="1158844"/>
              <a:chOff x="0" y="-28575"/>
              <a:chExt cx="272570" cy="312779"/>
            </a:xfrm>
          </p:grpSpPr>
          <p:sp>
            <p:nvSpPr>
              <p:cNvPr id="914" name="Google Shape;914;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15" name="Google Shape;915;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6" name="Google Shape;916;p22"/>
            <p:cNvGrpSpPr/>
            <p:nvPr/>
          </p:nvGrpSpPr>
          <p:grpSpPr>
            <a:xfrm>
              <a:off x="4446235" y="2282660"/>
              <a:ext cx="1009871" cy="1158844"/>
              <a:chOff x="0" y="-28575"/>
              <a:chExt cx="272570" cy="312779"/>
            </a:xfrm>
          </p:grpSpPr>
          <p:sp>
            <p:nvSpPr>
              <p:cNvPr id="917" name="Google Shape;917;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18" name="Google Shape;918;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9" name="Google Shape;919;p22"/>
            <p:cNvGrpSpPr/>
            <p:nvPr/>
          </p:nvGrpSpPr>
          <p:grpSpPr>
            <a:xfrm>
              <a:off x="5557784" y="2282660"/>
              <a:ext cx="1009871" cy="1158844"/>
              <a:chOff x="0" y="-28575"/>
              <a:chExt cx="272570" cy="312779"/>
            </a:xfrm>
          </p:grpSpPr>
          <p:sp>
            <p:nvSpPr>
              <p:cNvPr id="920" name="Google Shape;920;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21" name="Google Shape;921;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2" name="Google Shape;922;p22"/>
            <p:cNvGrpSpPr/>
            <p:nvPr/>
          </p:nvGrpSpPr>
          <p:grpSpPr>
            <a:xfrm>
              <a:off x="6669333" y="2282660"/>
              <a:ext cx="1009871" cy="1158844"/>
              <a:chOff x="0" y="-28575"/>
              <a:chExt cx="272570" cy="312779"/>
            </a:xfrm>
          </p:grpSpPr>
          <p:sp>
            <p:nvSpPr>
              <p:cNvPr id="923" name="Google Shape;923;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24" name="Google Shape;924;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5" name="Google Shape;925;p22"/>
            <p:cNvGrpSpPr/>
            <p:nvPr/>
          </p:nvGrpSpPr>
          <p:grpSpPr>
            <a:xfrm>
              <a:off x="7780882" y="2282660"/>
              <a:ext cx="1009871" cy="1158844"/>
              <a:chOff x="0" y="-28575"/>
              <a:chExt cx="272570" cy="312779"/>
            </a:xfrm>
          </p:grpSpPr>
          <p:sp>
            <p:nvSpPr>
              <p:cNvPr id="926" name="Google Shape;926;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27" name="Google Shape;927;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8" name="Google Shape;928;p22"/>
            <p:cNvGrpSpPr/>
            <p:nvPr/>
          </p:nvGrpSpPr>
          <p:grpSpPr>
            <a:xfrm>
              <a:off x="8892431" y="2282660"/>
              <a:ext cx="1009871" cy="1158844"/>
              <a:chOff x="0" y="-28575"/>
              <a:chExt cx="272570" cy="312779"/>
            </a:xfrm>
          </p:grpSpPr>
          <p:sp>
            <p:nvSpPr>
              <p:cNvPr id="929" name="Google Shape;929;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30" name="Google Shape;930;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1" name="Google Shape;931;p22"/>
            <p:cNvGrpSpPr/>
            <p:nvPr/>
          </p:nvGrpSpPr>
          <p:grpSpPr>
            <a:xfrm>
              <a:off x="10004777" y="2282660"/>
              <a:ext cx="1009871" cy="1158844"/>
              <a:chOff x="0" y="-28575"/>
              <a:chExt cx="272570" cy="312779"/>
            </a:xfrm>
          </p:grpSpPr>
          <p:sp>
            <p:nvSpPr>
              <p:cNvPr id="932" name="Google Shape;932;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33" name="Google Shape;933;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4" name="Google Shape;934;p22"/>
            <p:cNvGrpSpPr/>
            <p:nvPr/>
          </p:nvGrpSpPr>
          <p:grpSpPr>
            <a:xfrm>
              <a:off x="0" y="-105870"/>
              <a:ext cx="1009871" cy="1158844"/>
              <a:chOff x="0" y="-28575"/>
              <a:chExt cx="272570" cy="312779"/>
            </a:xfrm>
          </p:grpSpPr>
          <p:sp>
            <p:nvSpPr>
              <p:cNvPr id="935" name="Google Shape;935;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36" name="Google Shape;936;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1</a:t>
                </a:r>
                <a:endParaRPr/>
              </a:p>
            </p:txBody>
          </p:sp>
        </p:grpSp>
        <p:grpSp>
          <p:nvGrpSpPr>
            <p:cNvPr id="937" name="Google Shape;937;p22"/>
            <p:cNvGrpSpPr/>
            <p:nvPr/>
          </p:nvGrpSpPr>
          <p:grpSpPr>
            <a:xfrm>
              <a:off x="1111549" y="-105870"/>
              <a:ext cx="1009871" cy="1158844"/>
              <a:chOff x="0" y="-28575"/>
              <a:chExt cx="272570" cy="312779"/>
            </a:xfrm>
          </p:grpSpPr>
          <p:sp>
            <p:nvSpPr>
              <p:cNvPr id="938" name="Google Shape;938;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39" name="Google Shape;939;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2</a:t>
                </a:r>
                <a:endParaRPr/>
              </a:p>
            </p:txBody>
          </p:sp>
        </p:grpSp>
        <p:grpSp>
          <p:nvGrpSpPr>
            <p:cNvPr id="940" name="Google Shape;940;p22"/>
            <p:cNvGrpSpPr/>
            <p:nvPr/>
          </p:nvGrpSpPr>
          <p:grpSpPr>
            <a:xfrm>
              <a:off x="2223098" y="-105870"/>
              <a:ext cx="1009871" cy="1158844"/>
              <a:chOff x="0" y="-28575"/>
              <a:chExt cx="272570" cy="312779"/>
            </a:xfrm>
          </p:grpSpPr>
          <p:sp>
            <p:nvSpPr>
              <p:cNvPr id="941" name="Google Shape;941;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42" name="Google Shape;942;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3</a:t>
                </a:r>
                <a:endParaRPr/>
              </a:p>
            </p:txBody>
          </p:sp>
        </p:grpSp>
        <p:grpSp>
          <p:nvGrpSpPr>
            <p:cNvPr id="943" name="Google Shape;943;p22"/>
            <p:cNvGrpSpPr/>
            <p:nvPr/>
          </p:nvGrpSpPr>
          <p:grpSpPr>
            <a:xfrm>
              <a:off x="3334647" y="-105870"/>
              <a:ext cx="1009871" cy="1158844"/>
              <a:chOff x="0" y="-28575"/>
              <a:chExt cx="272570" cy="312779"/>
            </a:xfrm>
          </p:grpSpPr>
          <p:sp>
            <p:nvSpPr>
              <p:cNvPr id="944" name="Google Shape;944;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45" name="Google Shape;945;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4</a:t>
                </a:r>
                <a:endParaRPr/>
              </a:p>
            </p:txBody>
          </p:sp>
        </p:grpSp>
        <p:grpSp>
          <p:nvGrpSpPr>
            <p:cNvPr id="946" name="Google Shape;946;p22"/>
            <p:cNvGrpSpPr/>
            <p:nvPr/>
          </p:nvGrpSpPr>
          <p:grpSpPr>
            <a:xfrm>
              <a:off x="4446196" y="-105870"/>
              <a:ext cx="1009871" cy="1158844"/>
              <a:chOff x="0" y="-28575"/>
              <a:chExt cx="272570" cy="312779"/>
            </a:xfrm>
          </p:grpSpPr>
          <p:sp>
            <p:nvSpPr>
              <p:cNvPr id="947" name="Google Shape;947;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48" name="Google Shape;948;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5</a:t>
                </a:r>
                <a:endParaRPr/>
              </a:p>
            </p:txBody>
          </p:sp>
        </p:grpSp>
        <p:grpSp>
          <p:nvGrpSpPr>
            <p:cNvPr id="949" name="Google Shape;949;p22"/>
            <p:cNvGrpSpPr/>
            <p:nvPr/>
          </p:nvGrpSpPr>
          <p:grpSpPr>
            <a:xfrm>
              <a:off x="5557745" y="-105870"/>
              <a:ext cx="1009871" cy="1158844"/>
              <a:chOff x="0" y="-28575"/>
              <a:chExt cx="272570" cy="312779"/>
            </a:xfrm>
          </p:grpSpPr>
          <p:sp>
            <p:nvSpPr>
              <p:cNvPr id="950" name="Google Shape;950;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51" name="Google Shape;951;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6</a:t>
                </a:r>
                <a:endParaRPr/>
              </a:p>
            </p:txBody>
          </p:sp>
        </p:grpSp>
        <p:grpSp>
          <p:nvGrpSpPr>
            <p:cNvPr id="952" name="Google Shape;952;p22"/>
            <p:cNvGrpSpPr/>
            <p:nvPr/>
          </p:nvGrpSpPr>
          <p:grpSpPr>
            <a:xfrm>
              <a:off x="6669294" y="-105870"/>
              <a:ext cx="1009871" cy="1158844"/>
              <a:chOff x="0" y="-28575"/>
              <a:chExt cx="272570" cy="312779"/>
            </a:xfrm>
          </p:grpSpPr>
          <p:sp>
            <p:nvSpPr>
              <p:cNvPr id="953" name="Google Shape;953;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54" name="Google Shape;954;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7</a:t>
                </a:r>
                <a:endParaRPr/>
              </a:p>
            </p:txBody>
          </p:sp>
        </p:grpSp>
        <p:grpSp>
          <p:nvGrpSpPr>
            <p:cNvPr id="955" name="Google Shape;955;p22"/>
            <p:cNvGrpSpPr/>
            <p:nvPr/>
          </p:nvGrpSpPr>
          <p:grpSpPr>
            <a:xfrm>
              <a:off x="7780843" y="-105870"/>
              <a:ext cx="1009871" cy="1158844"/>
              <a:chOff x="0" y="-28575"/>
              <a:chExt cx="272570" cy="312779"/>
            </a:xfrm>
          </p:grpSpPr>
          <p:sp>
            <p:nvSpPr>
              <p:cNvPr id="956" name="Google Shape;956;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57" name="Google Shape;957;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8</a:t>
                </a:r>
                <a:endParaRPr/>
              </a:p>
            </p:txBody>
          </p:sp>
        </p:grpSp>
        <p:grpSp>
          <p:nvGrpSpPr>
            <p:cNvPr id="958" name="Google Shape;958;p22"/>
            <p:cNvGrpSpPr/>
            <p:nvPr/>
          </p:nvGrpSpPr>
          <p:grpSpPr>
            <a:xfrm>
              <a:off x="8892392" y="-105870"/>
              <a:ext cx="1009871" cy="1158844"/>
              <a:chOff x="0" y="-28575"/>
              <a:chExt cx="272570" cy="312779"/>
            </a:xfrm>
          </p:grpSpPr>
          <p:sp>
            <p:nvSpPr>
              <p:cNvPr id="959" name="Google Shape;959;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60" name="Google Shape;960;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9</a:t>
                </a:r>
                <a:endParaRPr/>
              </a:p>
            </p:txBody>
          </p:sp>
        </p:grpSp>
        <p:grpSp>
          <p:nvGrpSpPr>
            <p:cNvPr id="961" name="Google Shape;961;p22"/>
            <p:cNvGrpSpPr/>
            <p:nvPr/>
          </p:nvGrpSpPr>
          <p:grpSpPr>
            <a:xfrm>
              <a:off x="10004738" y="-105870"/>
              <a:ext cx="1009871" cy="1158844"/>
              <a:chOff x="0" y="-28575"/>
              <a:chExt cx="272570" cy="312779"/>
            </a:xfrm>
          </p:grpSpPr>
          <p:sp>
            <p:nvSpPr>
              <p:cNvPr id="962" name="Google Shape;962;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63" name="Google Shape;963;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10</a:t>
                </a:r>
                <a:endParaRPr/>
              </a:p>
            </p:txBody>
          </p:sp>
        </p:grpSp>
        <p:grpSp>
          <p:nvGrpSpPr>
            <p:cNvPr id="964" name="Google Shape;964;p22"/>
            <p:cNvGrpSpPr/>
            <p:nvPr/>
          </p:nvGrpSpPr>
          <p:grpSpPr>
            <a:xfrm>
              <a:off x="0" y="1087528"/>
              <a:ext cx="1009871" cy="1158844"/>
              <a:chOff x="0" y="-28575"/>
              <a:chExt cx="272570" cy="312779"/>
            </a:xfrm>
          </p:grpSpPr>
          <p:sp>
            <p:nvSpPr>
              <p:cNvPr id="965" name="Google Shape;965;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66" name="Google Shape;966;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2</a:t>
                </a:r>
                <a:endParaRPr/>
              </a:p>
            </p:txBody>
          </p:sp>
        </p:grpSp>
        <p:grpSp>
          <p:nvGrpSpPr>
            <p:cNvPr id="967" name="Google Shape;967;p22"/>
            <p:cNvGrpSpPr/>
            <p:nvPr/>
          </p:nvGrpSpPr>
          <p:grpSpPr>
            <a:xfrm>
              <a:off x="1111549" y="1087528"/>
              <a:ext cx="1009871" cy="1158844"/>
              <a:chOff x="0" y="-28575"/>
              <a:chExt cx="272570" cy="312779"/>
            </a:xfrm>
          </p:grpSpPr>
          <p:sp>
            <p:nvSpPr>
              <p:cNvPr id="968" name="Google Shape;968;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69" name="Google Shape;969;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0" name="Google Shape;970;p22"/>
            <p:cNvGrpSpPr/>
            <p:nvPr/>
          </p:nvGrpSpPr>
          <p:grpSpPr>
            <a:xfrm>
              <a:off x="2223098" y="1087528"/>
              <a:ext cx="1009871" cy="1158844"/>
              <a:chOff x="0" y="-28575"/>
              <a:chExt cx="272570" cy="312779"/>
            </a:xfrm>
          </p:grpSpPr>
          <p:sp>
            <p:nvSpPr>
              <p:cNvPr id="971" name="Google Shape;971;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72" name="Google Shape;972;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3" name="Google Shape;973;p22"/>
            <p:cNvGrpSpPr/>
            <p:nvPr/>
          </p:nvGrpSpPr>
          <p:grpSpPr>
            <a:xfrm>
              <a:off x="3334647" y="1087528"/>
              <a:ext cx="1009871" cy="1158844"/>
              <a:chOff x="0" y="-28575"/>
              <a:chExt cx="272570" cy="312779"/>
            </a:xfrm>
          </p:grpSpPr>
          <p:sp>
            <p:nvSpPr>
              <p:cNvPr id="974" name="Google Shape;974;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75" name="Google Shape;975;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6" name="Google Shape;976;p22"/>
            <p:cNvGrpSpPr/>
            <p:nvPr/>
          </p:nvGrpSpPr>
          <p:grpSpPr>
            <a:xfrm>
              <a:off x="4446196" y="1087528"/>
              <a:ext cx="1009871" cy="1158844"/>
              <a:chOff x="0" y="-28575"/>
              <a:chExt cx="272570" cy="312779"/>
            </a:xfrm>
          </p:grpSpPr>
          <p:sp>
            <p:nvSpPr>
              <p:cNvPr id="977" name="Google Shape;977;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78" name="Google Shape;978;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9" name="Google Shape;979;p22"/>
            <p:cNvGrpSpPr/>
            <p:nvPr/>
          </p:nvGrpSpPr>
          <p:grpSpPr>
            <a:xfrm>
              <a:off x="5557745" y="1087528"/>
              <a:ext cx="1009871" cy="1158844"/>
              <a:chOff x="0" y="-28575"/>
              <a:chExt cx="272570" cy="312779"/>
            </a:xfrm>
          </p:grpSpPr>
          <p:sp>
            <p:nvSpPr>
              <p:cNvPr id="980" name="Google Shape;980;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81" name="Google Shape;981;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2" name="Google Shape;982;p22"/>
            <p:cNvGrpSpPr/>
            <p:nvPr/>
          </p:nvGrpSpPr>
          <p:grpSpPr>
            <a:xfrm>
              <a:off x="6669294" y="1087528"/>
              <a:ext cx="1009871" cy="1158844"/>
              <a:chOff x="0" y="-28575"/>
              <a:chExt cx="272570" cy="312779"/>
            </a:xfrm>
          </p:grpSpPr>
          <p:sp>
            <p:nvSpPr>
              <p:cNvPr id="983" name="Google Shape;983;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84" name="Google Shape;984;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5" name="Google Shape;985;p22"/>
            <p:cNvGrpSpPr/>
            <p:nvPr/>
          </p:nvGrpSpPr>
          <p:grpSpPr>
            <a:xfrm>
              <a:off x="7780843" y="1087528"/>
              <a:ext cx="1009871" cy="1158844"/>
              <a:chOff x="0" y="-28575"/>
              <a:chExt cx="272570" cy="312779"/>
            </a:xfrm>
          </p:grpSpPr>
          <p:sp>
            <p:nvSpPr>
              <p:cNvPr id="986" name="Google Shape;986;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87" name="Google Shape;987;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8" name="Google Shape;988;p22"/>
            <p:cNvGrpSpPr/>
            <p:nvPr/>
          </p:nvGrpSpPr>
          <p:grpSpPr>
            <a:xfrm>
              <a:off x="8892392" y="1087528"/>
              <a:ext cx="1009871" cy="1158844"/>
              <a:chOff x="0" y="-28575"/>
              <a:chExt cx="272570" cy="312779"/>
            </a:xfrm>
          </p:grpSpPr>
          <p:sp>
            <p:nvSpPr>
              <p:cNvPr id="989" name="Google Shape;989;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90" name="Google Shape;990;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1" name="Google Shape;991;p22"/>
            <p:cNvGrpSpPr/>
            <p:nvPr/>
          </p:nvGrpSpPr>
          <p:grpSpPr>
            <a:xfrm>
              <a:off x="10004738" y="1087528"/>
              <a:ext cx="1009871" cy="1158844"/>
              <a:chOff x="0" y="-28575"/>
              <a:chExt cx="272570" cy="312779"/>
            </a:xfrm>
          </p:grpSpPr>
          <p:sp>
            <p:nvSpPr>
              <p:cNvPr id="992" name="Google Shape;992;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993" name="Google Shape;993;p22"/>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21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994" name="Google Shape;994;p22"/>
          <p:cNvSpPr txBox="1"/>
          <p:nvPr/>
        </p:nvSpPr>
        <p:spPr>
          <a:xfrm>
            <a:off x="3006898" y="8007919"/>
            <a:ext cx="2584800" cy="1662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SAR =</a:t>
            </a:r>
            <a:r>
              <a:rPr lang="en-US" sz="3000"/>
              <a:t> </a:t>
            </a:r>
            <a:r>
              <a:rPr b="0" i="0" lang="en-US" sz="3000" u="none" cap="none" strike="noStrike">
                <a:solidFill>
                  <a:srgbClr val="000000"/>
                </a:solidFill>
                <a:latin typeface="Arial"/>
                <a:ea typeface="Arial"/>
                <a:cs typeface="Arial"/>
                <a:sym typeface="Arial"/>
              </a:rPr>
              <a:t>10:5</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PAR =  </a:t>
            </a:r>
            <a:r>
              <a:rPr lang="en-US" sz="3000"/>
              <a:t>5</a:t>
            </a:r>
            <a:r>
              <a:rPr b="0" i="0" lang="en-US" sz="3000" u="none" cap="none" strike="noStrike">
                <a:solidFill>
                  <a:srgbClr val="000000"/>
                </a:solidFill>
                <a:latin typeface="Arial"/>
                <a:ea typeface="Arial"/>
                <a:cs typeface="Arial"/>
                <a:sym typeface="Arial"/>
              </a:rPr>
              <a:t>:</a:t>
            </a:r>
            <a:r>
              <a:rPr lang="en-US" sz="3000"/>
              <a:t>6</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DAR = 16:9</a:t>
            </a:r>
            <a:endParaRPr/>
          </a:p>
        </p:txBody>
      </p:sp>
      <p:grpSp>
        <p:nvGrpSpPr>
          <p:cNvPr id="995" name="Google Shape;995;p22"/>
          <p:cNvGrpSpPr/>
          <p:nvPr/>
        </p:nvGrpSpPr>
        <p:grpSpPr>
          <a:xfrm>
            <a:off x="9229725" y="2865080"/>
            <a:ext cx="8745714" cy="4466828"/>
            <a:chOff x="0" y="-122084"/>
            <a:chExt cx="11660953" cy="5955771"/>
          </a:xfrm>
        </p:grpSpPr>
        <p:grpSp>
          <p:nvGrpSpPr>
            <p:cNvPr id="996" name="Google Shape;996;p22"/>
            <p:cNvGrpSpPr/>
            <p:nvPr/>
          </p:nvGrpSpPr>
          <p:grpSpPr>
            <a:xfrm>
              <a:off x="2953338" y="4658187"/>
              <a:ext cx="1324269" cy="1175500"/>
              <a:chOff x="0" y="-38100"/>
              <a:chExt cx="413278" cy="366850"/>
            </a:xfrm>
          </p:grpSpPr>
          <p:sp>
            <p:nvSpPr>
              <p:cNvPr id="997" name="Google Shape;997;p22"/>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998" name="Google Shape;998;p22"/>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9" name="Google Shape;999;p22"/>
            <p:cNvGrpSpPr/>
            <p:nvPr/>
          </p:nvGrpSpPr>
          <p:grpSpPr>
            <a:xfrm>
              <a:off x="0" y="-121171"/>
              <a:ext cx="1324269" cy="1175058"/>
              <a:chOff x="0" y="-38100"/>
              <a:chExt cx="413278" cy="366712"/>
            </a:xfrm>
          </p:grpSpPr>
          <p:sp>
            <p:nvSpPr>
              <p:cNvPr id="1000" name="Google Shape;1000;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01" name="Google Shape;1001;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1</a:t>
                </a:r>
                <a:endParaRPr/>
              </a:p>
            </p:txBody>
          </p:sp>
        </p:grpSp>
        <p:grpSp>
          <p:nvGrpSpPr>
            <p:cNvPr id="1002" name="Google Shape;1002;p22"/>
            <p:cNvGrpSpPr/>
            <p:nvPr/>
          </p:nvGrpSpPr>
          <p:grpSpPr>
            <a:xfrm>
              <a:off x="1476669" y="-118431"/>
              <a:ext cx="1324269" cy="1175058"/>
              <a:chOff x="0" y="-38100"/>
              <a:chExt cx="413278" cy="366712"/>
            </a:xfrm>
          </p:grpSpPr>
          <p:sp>
            <p:nvSpPr>
              <p:cNvPr id="1003" name="Google Shape;1003;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04" name="Google Shape;1004;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2</a:t>
                </a:r>
                <a:endParaRPr/>
              </a:p>
            </p:txBody>
          </p:sp>
        </p:grpSp>
        <p:grpSp>
          <p:nvGrpSpPr>
            <p:cNvPr id="1005" name="Google Shape;1005;p22"/>
            <p:cNvGrpSpPr/>
            <p:nvPr/>
          </p:nvGrpSpPr>
          <p:grpSpPr>
            <a:xfrm>
              <a:off x="2953338" y="-118431"/>
              <a:ext cx="1324269" cy="1175058"/>
              <a:chOff x="0" y="-38100"/>
              <a:chExt cx="413278" cy="366712"/>
            </a:xfrm>
          </p:grpSpPr>
          <p:sp>
            <p:nvSpPr>
              <p:cNvPr id="1006" name="Google Shape;1006;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07" name="Google Shape;1007;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3</a:t>
                </a:r>
                <a:endParaRPr/>
              </a:p>
            </p:txBody>
          </p:sp>
        </p:grpSp>
        <p:grpSp>
          <p:nvGrpSpPr>
            <p:cNvPr id="1008" name="Google Shape;1008;p22"/>
            <p:cNvGrpSpPr/>
            <p:nvPr/>
          </p:nvGrpSpPr>
          <p:grpSpPr>
            <a:xfrm>
              <a:off x="4430008" y="-118431"/>
              <a:ext cx="1324269" cy="1175058"/>
              <a:chOff x="0" y="-38100"/>
              <a:chExt cx="413278" cy="366712"/>
            </a:xfrm>
          </p:grpSpPr>
          <p:sp>
            <p:nvSpPr>
              <p:cNvPr id="1009" name="Google Shape;1009;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10" name="Google Shape;1010;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4</a:t>
                </a:r>
                <a:endParaRPr/>
              </a:p>
            </p:txBody>
          </p:sp>
        </p:grpSp>
        <p:grpSp>
          <p:nvGrpSpPr>
            <p:cNvPr id="1011" name="Google Shape;1011;p22"/>
            <p:cNvGrpSpPr/>
            <p:nvPr/>
          </p:nvGrpSpPr>
          <p:grpSpPr>
            <a:xfrm>
              <a:off x="5906677" y="-118431"/>
              <a:ext cx="1324269" cy="1175058"/>
              <a:chOff x="0" y="-38100"/>
              <a:chExt cx="413278" cy="366712"/>
            </a:xfrm>
          </p:grpSpPr>
          <p:sp>
            <p:nvSpPr>
              <p:cNvPr id="1012" name="Google Shape;1012;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13" name="Google Shape;1013;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5</a:t>
                </a:r>
                <a:endParaRPr/>
              </a:p>
            </p:txBody>
          </p:sp>
        </p:grpSp>
        <p:grpSp>
          <p:nvGrpSpPr>
            <p:cNvPr id="1014" name="Google Shape;1014;p22"/>
            <p:cNvGrpSpPr/>
            <p:nvPr/>
          </p:nvGrpSpPr>
          <p:grpSpPr>
            <a:xfrm>
              <a:off x="7383346" y="-118431"/>
              <a:ext cx="1324269" cy="1175058"/>
              <a:chOff x="0" y="-38100"/>
              <a:chExt cx="413278" cy="366712"/>
            </a:xfrm>
          </p:grpSpPr>
          <p:sp>
            <p:nvSpPr>
              <p:cNvPr id="1015" name="Google Shape;1015;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16" name="Google Shape;1016;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6</a:t>
                </a:r>
                <a:endParaRPr/>
              </a:p>
            </p:txBody>
          </p:sp>
        </p:grpSp>
        <p:grpSp>
          <p:nvGrpSpPr>
            <p:cNvPr id="1017" name="Google Shape;1017;p22"/>
            <p:cNvGrpSpPr/>
            <p:nvPr/>
          </p:nvGrpSpPr>
          <p:grpSpPr>
            <a:xfrm>
              <a:off x="8860015" y="-118431"/>
              <a:ext cx="1324269" cy="1175058"/>
              <a:chOff x="0" y="-38100"/>
              <a:chExt cx="413278" cy="366712"/>
            </a:xfrm>
          </p:grpSpPr>
          <p:sp>
            <p:nvSpPr>
              <p:cNvPr id="1018" name="Google Shape;1018;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19" name="Google Shape;1019;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7</a:t>
                </a:r>
                <a:endParaRPr/>
              </a:p>
            </p:txBody>
          </p:sp>
        </p:grpSp>
        <p:grpSp>
          <p:nvGrpSpPr>
            <p:cNvPr id="1020" name="Google Shape;1020;p22"/>
            <p:cNvGrpSpPr/>
            <p:nvPr/>
          </p:nvGrpSpPr>
          <p:grpSpPr>
            <a:xfrm>
              <a:off x="10336684" y="-122084"/>
              <a:ext cx="1324269" cy="1175058"/>
              <a:chOff x="0" y="-38100"/>
              <a:chExt cx="413278" cy="366712"/>
            </a:xfrm>
          </p:grpSpPr>
          <p:sp>
            <p:nvSpPr>
              <p:cNvPr id="1021" name="Google Shape;1021;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22" name="Google Shape;1022;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8</a:t>
                </a:r>
                <a:endParaRPr/>
              </a:p>
            </p:txBody>
          </p:sp>
        </p:grpSp>
        <p:grpSp>
          <p:nvGrpSpPr>
            <p:cNvPr id="1023" name="Google Shape;1023;p22"/>
            <p:cNvGrpSpPr/>
            <p:nvPr/>
          </p:nvGrpSpPr>
          <p:grpSpPr>
            <a:xfrm>
              <a:off x="0" y="1074054"/>
              <a:ext cx="1324269" cy="1174776"/>
              <a:chOff x="0" y="-38100"/>
              <a:chExt cx="413278" cy="366624"/>
            </a:xfrm>
          </p:grpSpPr>
          <p:sp>
            <p:nvSpPr>
              <p:cNvPr id="1024" name="Google Shape;1024;p22"/>
              <p:cNvSpPr/>
              <p:nvPr/>
            </p:nvSpPr>
            <p:spPr>
              <a:xfrm>
                <a:off x="0" y="0"/>
                <a:ext cx="413278" cy="328524"/>
              </a:xfrm>
              <a:custGeom>
                <a:rect b="b" l="l" r="r" t="t"/>
                <a:pathLst>
                  <a:path extrusionOk="0" h="328524" w="413278">
                    <a:moveTo>
                      <a:pt x="0" y="0"/>
                    </a:moveTo>
                    <a:lnTo>
                      <a:pt x="413278" y="0"/>
                    </a:lnTo>
                    <a:lnTo>
                      <a:pt x="413278" y="328524"/>
                    </a:lnTo>
                    <a:lnTo>
                      <a:pt x="0" y="328524"/>
                    </a:lnTo>
                    <a:close/>
                  </a:path>
                </a:pathLst>
              </a:custGeom>
              <a:solidFill>
                <a:srgbClr val="9884A4"/>
              </a:solidFill>
              <a:ln>
                <a:noFill/>
              </a:ln>
            </p:spPr>
          </p:sp>
          <p:sp>
            <p:nvSpPr>
              <p:cNvPr id="1025" name="Google Shape;1025;p22"/>
              <p:cNvSpPr txBox="1"/>
              <p:nvPr/>
            </p:nvSpPr>
            <p:spPr>
              <a:xfrm>
                <a:off x="0" y="-38100"/>
                <a:ext cx="413278" cy="366624"/>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2</a:t>
                </a:r>
                <a:endParaRPr/>
              </a:p>
            </p:txBody>
          </p:sp>
        </p:grpSp>
        <p:grpSp>
          <p:nvGrpSpPr>
            <p:cNvPr id="1026" name="Google Shape;1026;p22"/>
            <p:cNvGrpSpPr/>
            <p:nvPr/>
          </p:nvGrpSpPr>
          <p:grpSpPr>
            <a:xfrm>
              <a:off x="1476669" y="1076794"/>
              <a:ext cx="1324269" cy="1177798"/>
              <a:chOff x="0" y="-38100"/>
              <a:chExt cx="413278" cy="367567"/>
            </a:xfrm>
          </p:grpSpPr>
          <p:sp>
            <p:nvSpPr>
              <p:cNvPr id="1027" name="Google Shape;1027;p22"/>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1028" name="Google Shape;1028;p22"/>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9" name="Google Shape;1029;p22"/>
            <p:cNvGrpSpPr/>
            <p:nvPr/>
          </p:nvGrpSpPr>
          <p:grpSpPr>
            <a:xfrm>
              <a:off x="2953338" y="1076794"/>
              <a:ext cx="1324269" cy="1177798"/>
              <a:chOff x="0" y="-38100"/>
              <a:chExt cx="413278" cy="367567"/>
            </a:xfrm>
          </p:grpSpPr>
          <p:sp>
            <p:nvSpPr>
              <p:cNvPr id="1030" name="Google Shape;1030;p22"/>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1031" name="Google Shape;1031;p22"/>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2" name="Google Shape;1032;p22"/>
            <p:cNvGrpSpPr/>
            <p:nvPr/>
          </p:nvGrpSpPr>
          <p:grpSpPr>
            <a:xfrm>
              <a:off x="4430008" y="1076794"/>
              <a:ext cx="1324269" cy="1177798"/>
              <a:chOff x="0" y="-38100"/>
              <a:chExt cx="413278" cy="367567"/>
            </a:xfrm>
          </p:grpSpPr>
          <p:sp>
            <p:nvSpPr>
              <p:cNvPr id="1033" name="Google Shape;1033;p22"/>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1034" name="Google Shape;1034;p22"/>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5" name="Google Shape;1035;p22"/>
            <p:cNvGrpSpPr/>
            <p:nvPr/>
          </p:nvGrpSpPr>
          <p:grpSpPr>
            <a:xfrm>
              <a:off x="5906677" y="1076794"/>
              <a:ext cx="1324269" cy="1177798"/>
              <a:chOff x="0" y="-38100"/>
              <a:chExt cx="413278" cy="367567"/>
            </a:xfrm>
          </p:grpSpPr>
          <p:sp>
            <p:nvSpPr>
              <p:cNvPr id="1036" name="Google Shape;1036;p22"/>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1037" name="Google Shape;1037;p22"/>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8" name="Google Shape;1038;p22"/>
            <p:cNvGrpSpPr/>
            <p:nvPr/>
          </p:nvGrpSpPr>
          <p:grpSpPr>
            <a:xfrm>
              <a:off x="7383346" y="1076794"/>
              <a:ext cx="1324269" cy="1177798"/>
              <a:chOff x="0" y="-38100"/>
              <a:chExt cx="413278" cy="367567"/>
            </a:xfrm>
          </p:grpSpPr>
          <p:sp>
            <p:nvSpPr>
              <p:cNvPr id="1039" name="Google Shape;1039;p22"/>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1040" name="Google Shape;1040;p22"/>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1" name="Google Shape;1041;p22"/>
            <p:cNvGrpSpPr/>
            <p:nvPr/>
          </p:nvGrpSpPr>
          <p:grpSpPr>
            <a:xfrm>
              <a:off x="8860015" y="1076794"/>
              <a:ext cx="1324269" cy="1177798"/>
              <a:chOff x="0" y="-38100"/>
              <a:chExt cx="413278" cy="367567"/>
            </a:xfrm>
          </p:grpSpPr>
          <p:sp>
            <p:nvSpPr>
              <p:cNvPr id="1042" name="Google Shape;1042;p22"/>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1043" name="Google Shape;1043;p22"/>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4" name="Google Shape;1044;p22"/>
            <p:cNvGrpSpPr/>
            <p:nvPr/>
          </p:nvGrpSpPr>
          <p:grpSpPr>
            <a:xfrm>
              <a:off x="10336684" y="1073141"/>
              <a:ext cx="1324269" cy="1177798"/>
              <a:chOff x="0" y="-38100"/>
              <a:chExt cx="413278" cy="367567"/>
            </a:xfrm>
          </p:grpSpPr>
          <p:sp>
            <p:nvSpPr>
              <p:cNvPr id="1045" name="Google Shape;1045;p22"/>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1046" name="Google Shape;1046;p22"/>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7" name="Google Shape;1047;p22"/>
            <p:cNvGrpSpPr/>
            <p:nvPr/>
          </p:nvGrpSpPr>
          <p:grpSpPr>
            <a:xfrm>
              <a:off x="0" y="2266446"/>
              <a:ext cx="1324269" cy="1175058"/>
              <a:chOff x="0" y="-38100"/>
              <a:chExt cx="413278" cy="366712"/>
            </a:xfrm>
          </p:grpSpPr>
          <p:sp>
            <p:nvSpPr>
              <p:cNvPr id="1048" name="Google Shape;1048;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49" name="Google Shape;1049;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3</a:t>
                </a:r>
                <a:endParaRPr/>
              </a:p>
            </p:txBody>
          </p:sp>
        </p:grpSp>
        <p:grpSp>
          <p:nvGrpSpPr>
            <p:cNvPr id="1050" name="Google Shape;1050;p22"/>
            <p:cNvGrpSpPr/>
            <p:nvPr/>
          </p:nvGrpSpPr>
          <p:grpSpPr>
            <a:xfrm>
              <a:off x="1476669" y="2269186"/>
              <a:ext cx="1324269" cy="1175058"/>
              <a:chOff x="0" y="-38100"/>
              <a:chExt cx="413278" cy="366712"/>
            </a:xfrm>
          </p:grpSpPr>
          <p:sp>
            <p:nvSpPr>
              <p:cNvPr id="1051" name="Google Shape;1051;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52" name="Google Shape;1052;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3" name="Google Shape;1053;p22"/>
            <p:cNvGrpSpPr/>
            <p:nvPr/>
          </p:nvGrpSpPr>
          <p:grpSpPr>
            <a:xfrm>
              <a:off x="2953338" y="2269186"/>
              <a:ext cx="1324269" cy="1175058"/>
              <a:chOff x="0" y="-38100"/>
              <a:chExt cx="413278" cy="366712"/>
            </a:xfrm>
          </p:grpSpPr>
          <p:sp>
            <p:nvSpPr>
              <p:cNvPr id="1054" name="Google Shape;1054;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55" name="Google Shape;1055;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6" name="Google Shape;1056;p22"/>
            <p:cNvGrpSpPr/>
            <p:nvPr/>
          </p:nvGrpSpPr>
          <p:grpSpPr>
            <a:xfrm>
              <a:off x="4430008" y="2269186"/>
              <a:ext cx="1324269" cy="1175058"/>
              <a:chOff x="0" y="-38100"/>
              <a:chExt cx="413278" cy="366712"/>
            </a:xfrm>
          </p:grpSpPr>
          <p:sp>
            <p:nvSpPr>
              <p:cNvPr id="1057" name="Google Shape;1057;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58" name="Google Shape;1058;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9" name="Google Shape;1059;p22"/>
            <p:cNvGrpSpPr/>
            <p:nvPr/>
          </p:nvGrpSpPr>
          <p:grpSpPr>
            <a:xfrm>
              <a:off x="5906677" y="2269186"/>
              <a:ext cx="1324269" cy="1175058"/>
              <a:chOff x="0" y="-38100"/>
              <a:chExt cx="413278" cy="366712"/>
            </a:xfrm>
          </p:grpSpPr>
          <p:sp>
            <p:nvSpPr>
              <p:cNvPr id="1060" name="Google Shape;1060;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61" name="Google Shape;1061;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2" name="Google Shape;1062;p22"/>
            <p:cNvGrpSpPr/>
            <p:nvPr/>
          </p:nvGrpSpPr>
          <p:grpSpPr>
            <a:xfrm>
              <a:off x="7383346" y="2269186"/>
              <a:ext cx="1324269" cy="1175058"/>
              <a:chOff x="0" y="-38100"/>
              <a:chExt cx="413278" cy="366712"/>
            </a:xfrm>
          </p:grpSpPr>
          <p:sp>
            <p:nvSpPr>
              <p:cNvPr id="1063" name="Google Shape;1063;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64" name="Google Shape;1064;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5" name="Google Shape;1065;p22"/>
            <p:cNvGrpSpPr/>
            <p:nvPr/>
          </p:nvGrpSpPr>
          <p:grpSpPr>
            <a:xfrm>
              <a:off x="8860015" y="2269186"/>
              <a:ext cx="1324269" cy="1175058"/>
              <a:chOff x="0" y="-38100"/>
              <a:chExt cx="413278" cy="366712"/>
            </a:xfrm>
          </p:grpSpPr>
          <p:sp>
            <p:nvSpPr>
              <p:cNvPr id="1066" name="Google Shape;1066;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67" name="Google Shape;1067;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8" name="Google Shape;1068;p22"/>
            <p:cNvGrpSpPr/>
            <p:nvPr/>
          </p:nvGrpSpPr>
          <p:grpSpPr>
            <a:xfrm>
              <a:off x="10336684" y="2265533"/>
              <a:ext cx="1324269" cy="1175058"/>
              <a:chOff x="0" y="-38100"/>
              <a:chExt cx="413278" cy="366712"/>
            </a:xfrm>
          </p:grpSpPr>
          <p:sp>
            <p:nvSpPr>
              <p:cNvPr id="1069" name="Google Shape;1069;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70" name="Google Shape;1070;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1" name="Google Shape;1071;p22"/>
            <p:cNvGrpSpPr/>
            <p:nvPr/>
          </p:nvGrpSpPr>
          <p:grpSpPr>
            <a:xfrm>
              <a:off x="0" y="3462773"/>
              <a:ext cx="1324269" cy="1175058"/>
              <a:chOff x="0" y="-38100"/>
              <a:chExt cx="413278" cy="366712"/>
            </a:xfrm>
          </p:grpSpPr>
          <p:sp>
            <p:nvSpPr>
              <p:cNvPr id="1072" name="Google Shape;1072;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73" name="Google Shape;1073;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4</a:t>
                </a:r>
                <a:endParaRPr/>
              </a:p>
            </p:txBody>
          </p:sp>
        </p:grpSp>
        <p:grpSp>
          <p:nvGrpSpPr>
            <p:cNvPr id="1074" name="Google Shape;1074;p22"/>
            <p:cNvGrpSpPr/>
            <p:nvPr/>
          </p:nvGrpSpPr>
          <p:grpSpPr>
            <a:xfrm>
              <a:off x="1476669" y="3465513"/>
              <a:ext cx="1324269" cy="1175058"/>
              <a:chOff x="0" y="-38100"/>
              <a:chExt cx="413278" cy="366712"/>
            </a:xfrm>
          </p:grpSpPr>
          <p:sp>
            <p:nvSpPr>
              <p:cNvPr id="1075" name="Google Shape;1075;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76" name="Google Shape;1076;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7" name="Google Shape;1077;p22"/>
            <p:cNvGrpSpPr/>
            <p:nvPr/>
          </p:nvGrpSpPr>
          <p:grpSpPr>
            <a:xfrm>
              <a:off x="2953338" y="3465513"/>
              <a:ext cx="1324269" cy="1175058"/>
              <a:chOff x="0" y="-38100"/>
              <a:chExt cx="413278" cy="366712"/>
            </a:xfrm>
          </p:grpSpPr>
          <p:sp>
            <p:nvSpPr>
              <p:cNvPr id="1078" name="Google Shape;1078;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79" name="Google Shape;1079;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0" name="Google Shape;1080;p22"/>
            <p:cNvGrpSpPr/>
            <p:nvPr/>
          </p:nvGrpSpPr>
          <p:grpSpPr>
            <a:xfrm>
              <a:off x="4430008" y="3465513"/>
              <a:ext cx="1324269" cy="1175058"/>
              <a:chOff x="0" y="-38100"/>
              <a:chExt cx="413278" cy="366712"/>
            </a:xfrm>
          </p:grpSpPr>
          <p:sp>
            <p:nvSpPr>
              <p:cNvPr id="1081" name="Google Shape;1081;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82" name="Google Shape;1082;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3" name="Google Shape;1083;p22"/>
            <p:cNvGrpSpPr/>
            <p:nvPr/>
          </p:nvGrpSpPr>
          <p:grpSpPr>
            <a:xfrm>
              <a:off x="5906677" y="3465513"/>
              <a:ext cx="1324269" cy="1175058"/>
              <a:chOff x="0" y="-38100"/>
              <a:chExt cx="413278" cy="366712"/>
            </a:xfrm>
          </p:grpSpPr>
          <p:sp>
            <p:nvSpPr>
              <p:cNvPr id="1084" name="Google Shape;1084;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85" name="Google Shape;1085;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6" name="Google Shape;1086;p22"/>
            <p:cNvGrpSpPr/>
            <p:nvPr/>
          </p:nvGrpSpPr>
          <p:grpSpPr>
            <a:xfrm>
              <a:off x="7383346" y="3465513"/>
              <a:ext cx="1324269" cy="1175058"/>
              <a:chOff x="0" y="-38100"/>
              <a:chExt cx="413278" cy="366712"/>
            </a:xfrm>
          </p:grpSpPr>
          <p:sp>
            <p:nvSpPr>
              <p:cNvPr id="1087" name="Google Shape;1087;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88" name="Google Shape;1088;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9" name="Google Shape;1089;p22"/>
            <p:cNvGrpSpPr/>
            <p:nvPr/>
          </p:nvGrpSpPr>
          <p:grpSpPr>
            <a:xfrm>
              <a:off x="8860015" y="3465513"/>
              <a:ext cx="1324269" cy="1175058"/>
              <a:chOff x="0" y="-38100"/>
              <a:chExt cx="413278" cy="366712"/>
            </a:xfrm>
          </p:grpSpPr>
          <p:sp>
            <p:nvSpPr>
              <p:cNvPr id="1090" name="Google Shape;1090;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91" name="Google Shape;1091;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2" name="Google Shape;1092;p22"/>
            <p:cNvGrpSpPr/>
            <p:nvPr/>
          </p:nvGrpSpPr>
          <p:grpSpPr>
            <a:xfrm>
              <a:off x="10336684" y="3461860"/>
              <a:ext cx="1324269" cy="1175058"/>
              <a:chOff x="0" y="-38100"/>
              <a:chExt cx="413278" cy="366712"/>
            </a:xfrm>
          </p:grpSpPr>
          <p:sp>
            <p:nvSpPr>
              <p:cNvPr id="1093" name="Google Shape;1093;p22"/>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1094" name="Google Shape;1094;p22"/>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5" name="Google Shape;1095;p22"/>
            <p:cNvGrpSpPr/>
            <p:nvPr/>
          </p:nvGrpSpPr>
          <p:grpSpPr>
            <a:xfrm>
              <a:off x="0" y="4655448"/>
              <a:ext cx="1324269" cy="1175500"/>
              <a:chOff x="0" y="-38100"/>
              <a:chExt cx="413278" cy="366850"/>
            </a:xfrm>
          </p:grpSpPr>
          <p:sp>
            <p:nvSpPr>
              <p:cNvPr id="1096" name="Google Shape;1096;p22"/>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1097" name="Google Shape;1097;p22"/>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5</a:t>
                </a:r>
                <a:endParaRPr/>
              </a:p>
            </p:txBody>
          </p:sp>
        </p:grpSp>
        <p:grpSp>
          <p:nvGrpSpPr>
            <p:cNvPr id="1098" name="Google Shape;1098;p22"/>
            <p:cNvGrpSpPr/>
            <p:nvPr/>
          </p:nvGrpSpPr>
          <p:grpSpPr>
            <a:xfrm>
              <a:off x="1476669" y="4658187"/>
              <a:ext cx="1324269" cy="1175500"/>
              <a:chOff x="0" y="-38100"/>
              <a:chExt cx="413278" cy="366850"/>
            </a:xfrm>
          </p:grpSpPr>
          <p:sp>
            <p:nvSpPr>
              <p:cNvPr id="1099" name="Google Shape;1099;p22"/>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1100" name="Google Shape;1100;p22"/>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1" name="Google Shape;1101;p22"/>
            <p:cNvGrpSpPr/>
            <p:nvPr/>
          </p:nvGrpSpPr>
          <p:grpSpPr>
            <a:xfrm>
              <a:off x="4430008" y="4658187"/>
              <a:ext cx="1324269" cy="1175500"/>
              <a:chOff x="0" y="-38100"/>
              <a:chExt cx="413278" cy="366850"/>
            </a:xfrm>
          </p:grpSpPr>
          <p:sp>
            <p:nvSpPr>
              <p:cNvPr id="1102" name="Google Shape;1102;p22"/>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1103" name="Google Shape;1103;p22"/>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4" name="Google Shape;1104;p22"/>
            <p:cNvGrpSpPr/>
            <p:nvPr/>
          </p:nvGrpSpPr>
          <p:grpSpPr>
            <a:xfrm>
              <a:off x="5906677" y="4658187"/>
              <a:ext cx="1324269" cy="1175500"/>
              <a:chOff x="0" y="-38100"/>
              <a:chExt cx="413278" cy="366850"/>
            </a:xfrm>
          </p:grpSpPr>
          <p:sp>
            <p:nvSpPr>
              <p:cNvPr id="1105" name="Google Shape;1105;p22"/>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1106" name="Google Shape;1106;p22"/>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7" name="Google Shape;1107;p22"/>
            <p:cNvGrpSpPr/>
            <p:nvPr/>
          </p:nvGrpSpPr>
          <p:grpSpPr>
            <a:xfrm>
              <a:off x="7383346" y="4658187"/>
              <a:ext cx="1324269" cy="1175500"/>
              <a:chOff x="0" y="-38100"/>
              <a:chExt cx="413278" cy="366850"/>
            </a:xfrm>
          </p:grpSpPr>
          <p:sp>
            <p:nvSpPr>
              <p:cNvPr id="1108" name="Google Shape;1108;p22"/>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1109" name="Google Shape;1109;p22"/>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0" name="Google Shape;1110;p22"/>
            <p:cNvGrpSpPr/>
            <p:nvPr/>
          </p:nvGrpSpPr>
          <p:grpSpPr>
            <a:xfrm>
              <a:off x="8860015" y="4658187"/>
              <a:ext cx="1324269" cy="1175500"/>
              <a:chOff x="0" y="-38100"/>
              <a:chExt cx="413278" cy="366850"/>
            </a:xfrm>
          </p:grpSpPr>
          <p:sp>
            <p:nvSpPr>
              <p:cNvPr id="1111" name="Google Shape;1111;p22"/>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1112" name="Google Shape;1112;p22"/>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3" name="Google Shape;1113;p22"/>
            <p:cNvGrpSpPr/>
            <p:nvPr/>
          </p:nvGrpSpPr>
          <p:grpSpPr>
            <a:xfrm>
              <a:off x="10336684" y="4654534"/>
              <a:ext cx="1324269" cy="1175500"/>
              <a:chOff x="0" y="-38100"/>
              <a:chExt cx="413278" cy="366850"/>
            </a:xfrm>
          </p:grpSpPr>
          <p:sp>
            <p:nvSpPr>
              <p:cNvPr id="1114" name="Google Shape;1114;p22"/>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1115" name="Google Shape;1115;p22"/>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116" name="Google Shape;1116;p22"/>
          <p:cNvGrpSpPr/>
          <p:nvPr/>
        </p:nvGrpSpPr>
        <p:grpSpPr>
          <a:xfrm>
            <a:off x="15958909" y="8612194"/>
            <a:ext cx="993202" cy="881625"/>
            <a:chOff x="0" y="-38100"/>
            <a:chExt cx="413278" cy="366850"/>
          </a:xfrm>
        </p:grpSpPr>
        <p:sp>
          <p:nvSpPr>
            <p:cNvPr id="1117" name="Google Shape;1117;p22"/>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1118" name="Google Shape;1118;p22"/>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9" name="Google Shape;1119;p22"/>
          <p:cNvSpPr/>
          <p:nvPr/>
        </p:nvSpPr>
        <p:spPr>
          <a:xfrm rot="5400000">
            <a:off x="16366961" y="8001410"/>
            <a:ext cx="207224" cy="1023329"/>
          </a:xfrm>
          <a:custGeom>
            <a:rect b="b" l="l" r="r" t="t"/>
            <a:pathLst>
              <a:path extrusionOk="0" h="1023329" w="207224">
                <a:moveTo>
                  <a:pt x="0" y="0"/>
                </a:moveTo>
                <a:lnTo>
                  <a:pt x="207225" y="0"/>
                </a:lnTo>
                <a:lnTo>
                  <a:pt x="207225" y="1023329"/>
                </a:lnTo>
                <a:lnTo>
                  <a:pt x="0" y="1023329"/>
                </a:lnTo>
                <a:lnTo>
                  <a:pt x="0" y="0"/>
                </a:lnTo>
                <a:close/>
              </a:path>
            </a:pathLst>
          </a:custGeom>
          <a:blipFill rotWithShape="1">
            <a:blip r:embed="rId3">
              <a:alphaModFix/>
            </a:blip>
            <a:stretch>
              <a:fillRect b="0" l="0" r="0" t="0"/>
            </a:stretch>
          </a:blipFill>
          <a:ln>
            <a:noFill/>
          </a:ln>
        </p:spPr>
      </p:sp>
      <p:sp>
        <p:nvSpPr>
          <p:cNvPr id="1120" name="Google Shape;1120;p22"/>
          <p:cNvSpPr/>
          <p:nvPr/>
        </p:nvSpPr>
        <p:spPr>
          <a:xfrm>
            <a:off x="15747579" y="8741634"/>
            <a:ext cx="152318" cy="752186"/>
          </a:xfrm>
          <a:custGeom>
            <a:rect b="b" l="l" r="r" t="t"/>
            <a:pathLst>
              <a:path extrusionOk="0" h="752186" w="152318">
                <a:moveTo>
                  <a:pt x="0" y="0"/>
                </a:moveTo>
                <a:lnTo>
                  <a:pt x="152318" y="0"/>
                </a:lnTo>
                <a:lnTo>
                  <a:pt x="152318" y="752185"/>
                </a:lnTo>
                <a:lnTo>
                  <a:pt x="0" y="752185"/>
                </a:lnTo>
                <a:lnTo>
                  <a:pt x="0" y="0"/>
                </a:lnTo>
                <a:close/>
              </a:path>
            </a:pathLst>
          </a:custGeom>
          <a:blipFill rotWithShape="1">
            <a:blip r:embed="rId3">
              <a:alphaModFix/>
            </a:blip>
            <a:stretch>
              <a:fillRect b="0" l="0" r="0" t="0"/>
            </a:stretch>
          </a:blipFill>
          <a:ln>
            <a:noFill/>
          </a:ln>
        </p:spPr>
      </p:sp>
      <p:sp>
        <p:nvSpPr>
          <p:cNvPr id="1121" name="Google Shape;1121;p22"/>
          <p:cNvSpPr txBox="1"/>
          <p:nvPr/>
        </p:nvSpPr>
        <p:spPr>
          <a:xfrm>
            <a:off x="15473955" y="8878966"/>
            <a:ext cx="273624" cy="45847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1</a:t>
            </a:r>
            <a:endParaRPr/>
          </a:p>
        </p:txBody>
      </p:sp>
      <p:grpSp>
        <p:nvGrpSpPr>
          <p:cNvPr id="1122" name="Google Shape;1122;p22"/>
          <p:cNvGrpSpPr/>
          <p:nvPr/>
        </p:nvGrpSpPr>
        <p:grpSpPr>
          <a:xfrm>
            <a:off x="1383000" y="8530288"/>
            <a:ext cx="757404" cy="842666"/>
            <a:chOff x="0" y="-19050"/>
            <a:chExt cx="272570" cy="303254"/>
          </a:xfrm>
        </p:grpSpPr>
        <p:sp>
          <p:nvSpPr>
            <p:cNvPr id="1123" name="Google Shape;1123;p22"/>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124" name="Google Shape;1124;p22"/>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25" name="Google Shape;1125;p22"/>
          <p:cNvSpPr/>
          <p:nvPr/>
        </p:nvSpPr>
        <p:spPr>
          <a:xfrm rot="5400000">
            <a:off x="1688152" y="7969891"/>
            <a:ext cx="152318" cy="752186"/>
          </a:xfrm>
          <a:custGeom>
            <a:rect b="b" l="l" r="r" t="t"/>
            <a:pathLst>
              <a:path extrusionOk="0" h="752186" w="152318">
                <a:moveTo>
                  <a:pt x="0" y="0"/>
                </a:moveTo>
                <a:lnTo>
                  <a:pt x="152318" y="0"/>
                </a:lnTo>
                <a:lnTo>
                  <a:pt x="152318" y="752186"/>
                </a:lnTo>
                <a:lnTo>
                  <a:pt x="0" y="752186"/>
                </a:lnTo>
                <a:lnTo>
                  <a:pt x="0" y="0"/>
                </a:lnTo>
                <a:close/>
              </a:path>
            </a:pathLst>
          </a:custGeom>
          <a:blipFill rotWithShape="1">
            <a:blip r:embed="rId3">
              <a:alphaModFix/>
            </a:blip>
            <a:stretch>
              <a:fillRect b="0" l="0" r="0" t="0"/>
            </a:stretch>
          </a:blipFill>
          <a:ln>
            <a:noFill/>
          </a:ln>
        </p:spPr>
      </p:sp>
      <p:sp>
        <p:nvSpPr>
          <p:cNvPr id="1126" name="Google Shape;1126;p22"/>
          <p:cNvSpPr/>
          <p:nvPr/>
        </p:nvSpPr>
        <p:spPr>
          <a:xfrm>
            <a:off x="1020045" y="8601996"/>
            <a:ext cx="152318" cy="752186"/>
          </a:xfrm>
          <a:custGeom>
            <a:rect b="b" l="l" r="r" t="t"/>
            <a:pathLst>
              <a:path extrusionOk="0" h="752186" w="152318">
                <a:moveTo>
                  <a:pt x="0" y="0"/>
                </a:moveTo>
                <a:lnTo>
                  <a:pt x="152317" y="0"/>
                </a:lnTo>
                <a:lnTo>
                  <a:pt x="152317" y="752186"/>
                </a:lnTo>
                <a:lnTo>
                  <a:pt x="0" y="752186"/>
                </a:lnTo>
                <a:lnTo>
                  <a:pt x="0" y="0"/>
                </a:lnTo>
                <a:close/>
              </a:path>
            </a:pathLst>
          </a:custGeom>
          <a:blipFill rotWithShape="1">
            <a:blip r:embed="rId3">
              <a:alphaModFix/>
            </a:blip>
            <a:stretch>
              <a:fillRect b="0" l="0" r="0" t="0"/>
            </a:stretch>
          </a:blipFill>
          <a:ln>
            <a:noFill/>
          </a:ln>
        </p:spPr>
      </p:sp>
      <p:sp>
        <p:nvSpPr>
          <p:cNvPr id="1127" name="Google Shape;1127;p22"/>
          <p:cNvSpPr txBox="1"/>
          <p:nvPr/>
        </p:nvSpPr>
        <p:spPr>
          <a:xfrm>
            <a:off x="1388218" y="7634145"/>
            <a:ext cx="7521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0.8</a:t>
            </a:r>
            <a:r>
              <a:rPr lang="en-US" sz="2900"/>
              <a:t>3</a:t>
            </a:r>
            <a:endParaRPr/>
          </a:p>
        </p:txBody>
      </p:sp>
      <p:sp>
        <p:nvSpPr>
          <p:cNvPr id="1128" name="Google Shape;1128;p22"/>
          <p:cNvSpPr txBox="1"/>
          <p:nvPr/>
        </p:nvSpPr>
        <p:spPr>
          <a:xfrm>
            <a:off x="746420" y="8739329"/>
            <a:ext cx="273624" cy="45847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1</a:t>
            </a:r>
            <a:endParaRPr/>
          </a:p>
        </p:txBody>
      </p:sp>
      <p:grpSp>
        <p:nvGrpSpPr>
          <p:cNvPr id="1129" name="Google Shape;1129;p22"/>
          <p:cNvGrpSpPr/>
          <p:nvPr/>
        </p:nvGrpSpPr>
        <p:grpSpPr>
          <a:xfrm>
            <a:off x="6589850" y="8713527"/>
            <a:ext cx="4354665" cy="1014911"/>
            <a:chOff x="-3" y="-19691"/>
            <a:chExt cx="1146900" cy="267300"/>
          </a:xfrm>
        </p:grpSpPr>
        <p:sp>
          <p:nvSpPr>
            <p:cNvPr id="1130" name="Google Shape;1130;p22"/>
            <p:cNvSpPr/>
            <p:nvPr/>
          </p:nvSpPr>
          <p:spPr>
            <a:xfrm>
              <a:off x="0" y="0"/>
              <a:ext cx="1146828" cy="247577"/>
            </a:xfrm>
            <a:custGeom>
              <a:rect b="b" l="l" r="r" t="t"/>
              <a:pathLst>
                <a:path extrusionOk="0" h="247577" w="1146828">
                  <a:moveTo>
                    <a:pt x="49783" y="0"/>
                  </a:moveTo>
                  <a:lnTo>
                    <a:pt x="1097045" y="0"/>
                  </a:lnTo>
                  <a:cubicBezTo>
                    <a:pt x="1110248" y="0"/>
                    <a:pt x="1122911" y="5245"/>
                    <a:pt x="1132247" y="14581"/>
                  </a:cubicBezTo>
                  <a:cubicBezTo>
                    <a:pt x="1141583" y="23917"/>
                    <a:pt x="1146828" y="36580"/>
                    <a:pt x="1146828" y="49783"/>
                  </a:cubicBezTo>
                  <a:lnTo>
                    <a:pt x="1146828" y="197794"/>
                  </a:lnTo>
                  <a:cubicBezTo>
                    <a:pt x="1146828" y="225288"/>
                    <a:pt x="1124540" y="247577"/>
                    <a:pt x="1097045" y="247577"/>
                  </a:cubicBezTo>
                  <a:lnTo>
                    <a:pt x="49783" y="247577"/>
                  </a:lnTo>
                  <a:cubicBezTo>
                    <a:pt x="22289" y="247577"/>
                    <a:pt x="0" y="225288"/>
                    <a:pt x="0" y="197794"/>
                  </a:cubicBezTo>
                  <a:lnTo>
                    <a:pt x="0" y="49783"/>
                  </a:lnTo>
                  <a:cubicBezTo>
                    <a:pt x="0" y="22289"/>
                    <a:pt x="22289" y="0"/>
                    <a:pt x="49783" y="0"/>
                  </a:cubicBezTo>
                  <a:close/>
                </a:path>
              </a:pathLst>
            </a:custGeom>
            <a:solidFill>
              <a:srgbClr val="F2CBA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txBox="1"/>
            <p:nvPr/>
          </p:nvSpPr>
          <p:spPr>
            <a:xfrm>
              <a:off x="-3" y="-19691"/>
              <a:ext cx="1146900" cy="2673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en-US" sz="3299" u="none" cap="none" strike="noStrike">
                  <a:solidFill>
                    <a:srgbClr val="000000"/>
                  </a:solidFill>
                  <a:latin typeface="Arial"/>
                  <a:ea typeface="Arial"/>
                  <a:cs typeface="Arial"/>
                  <a:sym typeface="Arial"/>
                </a:rPr>
                <a:t>SAR × PAR = DAR</a:t>
              </a:r>
              <a:endParaRPr/>
            </a:p>
          </p:txBody>
        </p:sp>
      </p:grpSp>
      <p:sp>
        <p:nvSpPr>
          <p:cNvPr id="1132" name="Google Shape;1132;p22"/>
          <p:cNvSpPr txBox="1"/>
          <p:nvPr/>
        </p:nvSpPr>
        <p:spPr>
          <a:xfrm>
            <a:off x="1911534" y="7255695"/>
            <a:ext cx="7521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t>_</a:t>
            </a:r>
            <a:endParaRPr/>
          </a:p>
        </p:txBody>
      </p:sp>
      <p:sp>
        <p:nvSpPr>
          <p:cNvPr id="1133" name="Google Shape;1133;p22"/>
          <p:cNvSpPr txBox="1"/>
          <p:nvPr/>
        </p:nvSpPr>
        <p:spPr>
          <a:xfrm>
            <a:off x="16115753" y="7773782"/>
            <a:ext cx="7521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1.1</a:t>
            </a:r>
            <a:r>
              <a:rPr lang="en-US" sz="2900"/>
              <a:t>1</a:t>
            </a:r>
            <a:endParaRPr/>
          </a:p>
        </p:txBody>
      </p:sp>
      <p:sp>
        <p:nvSpPr>
          <p:cNvPr id="1134" name="Google Shape;1134;p22"/>
          <p:cNvSpPr txBox="1"/>
          <p:nvPr/>
        </p:nvSpPr>
        <p:spPr>
          <a:xfrm>
            <a:off x="16650001" y="7530955"/>
            <a:ext cx="7521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138" name="Shape 1138"/>
        <p:cNvGrpSpPr/>
        <p:nvPr/>
      </p:nvGrpSpPr>
      <p:grpSpPr>
        <a:xfrm>
          <a:off x="0" y="0"/>
          <a:ext cx="0" cy="0"/>
          <a:chOff x="0" y="0"/>
          <a:chExt cx="0" cy="0"/>
        </a:xfrm>
      </p:grpSpPr>
      <p:sp>
        <p:nvSpPr>
          <p:cNvPr id="1139" name="Google Shape;1139;p23"/>
          <p:cNvSpPr/>
          <p:nvPr/>
        </p:nvSpPr>
        <p:spPr>
          <a:xfrm>
            <a:off x="-6038371" y="-2189931"/>
            <a:ext cx="14962533" cy="14438844"/>
          </a:xfrm>
          <a:custGeom>
            <a:rect b="b" l="l" r="r" t="t"/>
            <a:pathLst>
              <a:path extrusionOk="0" h="14438844" w="14962533">
                <a:moveTo>
                  <a:pt x="0" y="0"/>
                </a:moveTo>
                <a:lnTo>
                  <a:pt x="14962533" y="0"/>
                </a:lnTo>
                <a:lnTo>
                  <a:pt x="14962533" y="14438844"/>
                </a:lnTo>
                <a:lnTo>
                  <a:pt x="0" y="14438844"/>
                </a:lnTo>
                <a:lnTo>
                  <a:pt x="0" y="0"/>
                </a:lnTo>
                <a:close/>
              </a:path>
            </a:pathLst>
          </a:custGeom>
          <a:blipFill rotWithShape="1">
            <a:blip r:embed="rId3">
              <a:alphaModFix/>
            </a:blip>
            <a:stretch>
              <a:fillRect b="0" l="0" r="0" t="0"/>
            </a:stretch>
          </a:blipFill>
          <a:ln>
            <a:noFill/>
          </a:ln>
        </p:spPr>
      </p:sp>
      <p:grpSp>
        <p:nvGrpSpPr>
          <p:cNvPr id="1140" name="Google Shape;1140;p23"/>
          <p:cNvGrpSpPr/>
          <p:nvPr/>
        </p:nvGrpSpPr>
        <p:grpSpPr>
          <a:xfrm>
            <a:off x="6749849" y="3747048"/>
            <a:ext cx="4609645" cy="4672828"/>
            <a:chOff x="0" y="-66675"/>
            <a:chExt cx="1214063" cy="1230704"/>
          </a:xfrm>
        </p:grpSpPr>
        <p:sp>
          <p:nvSpPr>
            <p:cNvPr id="1141" name="Google Shape;1141;p23"/>
            <p:cNvSpPr/>
            <p:nvPr/>
          </p:nvSpPr>
          <p:spPr>
            <a:xfrm>
              <a:off x="0" y="0"/>
              <a:ext cx="1214063" cy="1164029"/>
            </a:xfrm>
            <a:custGeom>
              <a:rect b="b" l="l" r="r" t="t"/>
              <a:pathLst>
                <a:path extrusionOk="0" h="1164029" w="1214063">
                  <a:moveTo>
                    <a:pt x="47026" y="0"/>
                  </a:moveTo>
                  <a:lnTo>
                    <a:pt x="1167037" y="0"/>
                  </a:lnTo>
                  <a:cubicBezTo>
                    <a:pt x="1193009" y="0"/>
                    <a:pt x="1214063" y="21054"/>
                    <a:pt x="1214063" y="47026"/>
                  </a:cubicBezTo>
                  <a:lnTo>
                    <a:pt x="1214063" y="1117003"/>
                  </a:lnTo>
                  <a:cubicBezTo>
                    <a:pt x="1214063" y="1142974"/>
                    <a:pt x="1193009" y="1164029"/>
                    <a:pt x="1167037" y="1164029"/>
                  </a:cubicBezTo>
                  <a:lnTo>
                    <a:pt x="47026" y="1164029"/>
                  </a:lnTo>
                  <a:cubicBezTo>
                    <a:pt x="21054" y="1164029"/>
                    <a:pt x="0" y="1142974"/>
                    <a:pt x="0" y="1117003"/>
                  </a:cubicBezTo>
                  <a:lnTo>
                    <a:pt x="0" y="47026"/>
                  </a:lnTo>
                  <a:cubicBezTo>
                    <a:pt x="0" y="21054"/>
                    <a:pt x="21054" y="0"/>
                    <a:pt x="47026" y="0"/>
                  </a:cubicBezTo>
                  <a:close/>
                </a:path>
              </a:pathLst>
            </a:custGeom>
            <a:solidFill>
              <a:srgbClr val="F2CBA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3"/>
            <p:cNvSpPr txBox="1"/>
            <p:nvPr/>
          </p:nvSpPr>
          <p:spPr>
            <a:xfrm>
              <a:off x="0" y="-66675"/>
              <a:ext cx="1214063" cy="1230704"/>
            </a:xfrm>
            <a:prstGeom prst="rect">
              <a:avLst/>
            </a:prstGeom>
            <a:noFill/>
            <a:ln>
              <a:noFill/>
            </a:ln>
          </p:spPr>
          <p:txBody>
            <a:bodyPr anchorCtr="0" anchor="ctr" bIns="50800" lIns="50800" spcFirstLastPara="1" rIns="50800" wrap="square" tIns="50800">
              <a:noAutofit/>
            </a:bodyPr>
            <a:lstStyle/>
            <a:p>
              <a:pPr indent="0" lvl="0" marL="0" rtl="0" algn="ctr">
                <a:lnSpc>
                  <a:spcPct val="140012"/>
                </a:lnSpc>
                <a:spcBef>
                  <a:spcPts val="0"/>
                </a:spcBef>
                <a:spcAft>
                  <a:spcPts val="0"/>
                </a:spcAft>
                <a:buNone/>
              </a:pPr>
              <a:r>
                <a:rPr b="1" lang="en-US" sz="3299">
                  <a:solidFill>
                    <a:schemeClr val="dk1"/>
                  </a:solidFill>
                </a:rPr>
                <a:t>The Storage Aspect Ratio (SAR) of a file cannot be changed</a:t>
              </a:r>
              <a:endParaRPr/>
            </a:p>
          </p:txBody>
        </p:sp>
      </p:grpSp>
      <p:grpSp>
        <p:nvGrpSpPr>
          <p:cNvPr id="1143" name="Google Shape;1143;p23"/>
          <p:cNvGrpSpPr/>
          <p:nvPr/>
        </p:nvGrpSpPr>
        <p:grpSpPr>
          <a:xfrm>
            <a:off x="740695" y="3747048"/>
            <a:ext cx="4609645" cy="4672828"/>
            <a:chOff x="0" y="-66675"/>
            <a:chExt cx="1214063" cy="1230704"/>
          </a:xfrm>
        </p:grpSpPr>
        <p:sp>
          <p:nvSpPr>
            <p:cNvPr id="1144" name="Google Shape;1144;p23"/>
            <p:cNvSpPr/>
            <p:nvPr/>
          </p:nvSpPr>
          <p:spPr>
            <a:xfrm>
              <a:off x="0" y="0"/>
              <a:ext cx="1214063" cy="1164029"/>
            </a:xfrm>
            <a:custGeom>
              <a:rect b="b" l="l" r="r" t="t"/>
              <a:pathLst>
                <a:path extrusionOk="0" h="1164029" w="1214063">
                  <a:moveTo>
                    <a:pt x="47026" y="0"/>
                  </a:moveTo>
                  <a:lnTo>
                    <a:pt x="1167037" y="0"/>
                  </a:lnTo>
                  <a:cubicBezTo>
                    <a:pt x="1193009" y="0"/>
                    <a:pt x="1214063" y="21054"/>
                    <a:pt x="1214063" y="47026"/>
                  </a:cubicBezTo>
                  <a:lnTo>
                    <a:pt x="1214063" y="1117003"/>
                  </a:lnTo>
                  <a:cubicBezTo>
                    <a:pt x="1214063" y="1142974"/>
                    <a:pt x="1193009" y="1164029"/>
                    <a:pt x="1167037" y="1164029"/>
                  </a:cubicBezTo>
                  <a:lnTo>
                    <a:pt x="47026" y="1164029"/>
                  </a:lnTo>
                  <a:cubicBezTo>
                    <a:pt x="21054" y="1164029"/>
                    <a:pt x="0" y="1142974"/>
                    <a:pt x="0" y="1117003"/>
                  </a:cubicBezTo>
                  <a:lnTo>
                    <a:pt x="0" y="47026"/>
                  </a:lnTo>
                  <a:cubicBezTo>
                    <a:pt x="0" y="21054"/>
                    <a:pt x="21054" y="0"/>
                    <a:pt x="47026" y="0"/>
                  </a:cubicBezTo>
                  <a:close/>
                </a:path>
              </a:pathLst>
            </a:custGeom>
            <a:solidFill>
              <a:srgbClr val="F2CBA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3"/>
            <p:cNvSpPr txBox="1"/>
            <p:nvPr/>
          </p:nvSpPr>
          <p:spPr>
            <a:xfrm>
              <a:off x="0" y="-66675"/>
              <a:ext cx="1214063" cy="1230704"/>
            </a:xfrm>
            <a:prstGeom prst="rect">
              <a:avLst/>
            </a:prstGeom>
            <a:noFill/>
            <a:ln>
              <a:noFill/>
            </a:ln>
          </p:spPr>
          <p:txBody>
            <a:bodyPr anchorCtr="0" anchor="ctr" bIns="50800" lIns="50800" spcFirstLastPara="1" rIns="50800" wrap="square" tIns="50800">
              <a:noAutofit/>
            </a:bodyPr>
            <a:lstStyle/>
            <a:p>
              <a:pPr indent="0" lvl="0" marL="0" rtl="0" algn="ctr">
                <a:lnSpc>
                  <a:spcPct val="140012"/>
                </a:lnSpc>
                <a:spcBef>
                  <a:spcPts val="0"/>
                </a:spcBef>
                <a:spcAft>
                  <a:spcPts val="0"/>
                </a:spcAft>
                <a:buNone/>
              </a:pPr>
              <a:r>
                <a:rPr b="1" lang="en-US" sz="3299">
                  <a:solidFill>
                    <a:schemeClr val="dk1"/>
                  </a:solidFill>
                </a:rPr>
                <a:t>DAR, SAR, and PAR are technical metadata fields within a file</a:t>
              </a:r>
              <a:endParaRPr/>
            </a:p>
          </p:txBody>
        </p:sp>
      </p:grpSp>
      <p:grpSp>
        <p:nvGrpSpPr>
          <p:cNvPr id="1146" name="Google Shape;1146;p23"/>
          <p:cNvGrpSpPr/>
          <p:nvPr/>
        </p:nvGrpSpPr>
        <p:grpSpPr>
          <a:xfrm>
            <a:off x="7155866" y="2288552"/>
            <a:ext cx="3797644" cy="920364"/>
            <a:chOff x="0" y="-15396"/>
            <a:chExt cx="1000202" cy="242400"/>
          </a:xfrm>
        </p:grpSpPr>
        <p:sp>
          <p:nvSpPr>
            <p:cNvPr id="1147" name="Google Shape;1147;p23"/>
            <p:cNvSpPr/>
            <p:nvPr/>
          </p:nvSpPr>
          <p:spPr>
            <a:xfrm>
              <a:off x="0" y="0"/>
              <a:ext cx="1000194" cy="226941"/>
            </a:xfrm>
            <a:custGeom>
              <a:rect b="b" l="l" r="r" t="t"/>
              <a:pathLst>
                <a:path extrusionOk="0" h="226941" w="1000194">
                  <a:moveTo>
                    <a:pt x="57082" y="0"/>
                  </a:moveTo>
                  <a:lnTo>
                    <a:pt x="943112" y="0"/>
                  </a:lnTo>
                  <a:cubicBezTo>
                    <a:pt x="974638" y="0"/>
                    <a:pt x="1000194" y="25556"/>
                    <a:pt x="1000194" y="57082"/>
                  </a:cubicBezTo>
                  <a:lnTo>
                    <a:pt x="1000194" y="169860"/>
                  </a:lnTo>
                  <a:cubicBezTo>
                    <a:pt x="1000194" y="201385"/>
                    <a:pt x="974638" y="226941"/>
                    <a:pt x="943112" y="226941"/>
                  </a:cubicBezTo>
                  <a:lnTo>
                    <a:pt x="57082" y="226941"/>
                  </a:lnTo>
                  <a:cubicBezTo>
                    <a:pt x="25556" y="226941"/>
                    <a:pt x="0" y="201385"/>
                    <a:pt x="0" y="169860"/>
                  </a:cubicBezTo>
                  <a:lnTo>
                    <a:pt x="0" y="57082"/>
                  </a:lnTo>
                  <a:cubicBezTo>
                    <a:pt x="0" y="25556"/>
                    <a:pt x="25556" y="0"/>
                    <a:pt x="57082" y="0"/>
                  </a:cubicBezTo>
                  <a:close/>
                </a:path>
              </a:pathLst>
            </a:custGeom>
            <a:solidFill>
              <a:srgbClr val="FFD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txBox="1"/>
            <p:nvPr/>
          </p:nvSpPr>
          <p:spPr>
            <a:xfrm>
              <a:off x="2" y="-15396"/>
              <a:ext cx="1000200" cy="2424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en-US" sz="3299" u="none" cap="none" strike="noStrike">
                  <a:solidFill>
                    <a:srgbClr val="000000"/>
                  </a:solidFill>
                  <a:latin typeface="Arial"/>
                  <a:ea typeface="Arial"/>
                  <a:cs typeface="Arial"/>
                  <a:sym typeface="Arial"/>
                </a:rPr>
                <a:t>SAR x PAR </a:t>
              </a:r>
              <a:r>
                <a:rPr b="1" lang="en-US" sz="3299"/>
                <a:t>= </a:t>
              </a:r>
              <a:r>
                <a:rPr b="1" lang="en-US" sz="3299">
                  <a:solidFill>
                    <a:schemeClr val="dk1"/>
                  </a:solidFill>
                </a:rPr>
                <a:t>DAR </a:t>
              </a:r>
              <a:endParaRPr/>
            </a:p>
          </p:txBody>
        </p:sp>
      </p:grpSp>
      <p:grpSp>
        <p:nvGrpSpPr>
          <p:cNvPr id="1149" name="Google Shape;1149;p23"/>
          <p:cNvGrpSpPr/>
          <p:nvPr/>
        </p:nvGrpSpPr>
        <p:grpSpPr>
          <a:xfrm>
            <a:off x="12759669" y="3747048"/>
            <a:ext cx="4608313" cy="4672828"/>
            <a:chOff x="0" y="-66675"/>
            <a:chExt cx="1213712" cy="1230704"/>
          </a:xfrm>
        </p:grpSpPr>
        <p:sp>
          <p:nvSpPr>
            <p:cNvPr id="1150" name="Google Shape;1150;p23"/>
            <p:cNvSpPr/>
            <p:nvPr/>
          </p:nvSpPr>
          <p:spPr>
            <a:xfrm>
              <a:off x="0" y="0"/>
              <a:ext cx="1213712" cy="1164029"/>
            </a:xfrm>
            <a:custGeom>
              <a:rect b="b" l="l" r="r" t="t"/>
              <a:pathLst>
                <a:path extrusionOk="0" h="1164029" w="1213712">
                  <a:moveTo>
                    <a:pt x="47040" y="0"/>
                  </a:moveTo>
                  <a:lnTo>
                    <a:pt x="1166672" y="0"/>
                  </a:lnTo>
                  <a:cubicBezTo>
                    <a:pt x="1192652" y="0"/>
                    <a:pt x="1213712" y="21060"/>
                    <a:pt x="1213712" y="47040"/>
                  </a:cubicBezTo>
                  <a:lnTo>
                    <a:pt x="1213712" y="1116989"/>
                  </a:lnTo>
                  <a:cubicBezTo>
                    <a:pt x="1213712" y="1129465"/>
                    <a:pt x="1208756" y="1141429"/>
                    <a:pt x="1199934" y="1150251"/>
                  </a:cubicBezTo>
                  <a:cubicBezTo>
                    <a:pt x="1191113" y="1159073"/>
                    <a:pt x="1179148" y="1164029"/>
                    <a:pt x="1166672" y="1164029"/>
                  </a:cubicBezTo>
                  <a:lnTo>
                    <a:pt x="47040" y="1164029"/>
                  </a:lnTo>
                  <a:cubicBezTo>
                    <a:pt x="34564" y="1164029"/>
                    <a:pt x="22599" y="1159073"/>
                    <a:pt x="13778" y="1150251"/>
                  </a:cubicBezTo>
                  <a:cubicBezTo>
                    <a:pt x="4956" y="1141429"/>
                    <a:pt x="0" y="1129465"/>
                    <a:pt x="0" y="1116989"/>
                  </a:cubicBezTo>
                  <a:lnTo>
                    <a:pt x="0" y="47040"/>
                  </a:lnTo>
                  <a:cubicBezTo>
                    <a:pt x="0" y="34564"/>
                    <a:pt x="4956" y="22599"/>
                    <a:pt x="13778" y="13778"/>
                  </a:cubicBezTo>
                  <a:cubicBezTo>
                    <a:pt x="22599" y="4956"/>
                    <a:pt x="34564" y="0"/>
                    <a:pt x="47040" y="0"/>
                  </a:cubicBezTo>
                  <a:close/>
                </a:path>
              </a:pathLst>
            </a:custGeom>
            <a:solidFill>
              <a:srgbClr val="F2CBA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txBox="1"/>
            <p:nvPr/>
          </p:nvSpPr>
          <p:spPr>
            <a:xfrm>
              <a:off x="0" y="-66675"/>
              <a:ext cx="1213712" cy="1230704"/>
            </a:xfrm>
            <a:prstGeom prst="rect">
              <a:avLst/>
            </a:prstGeom>
            <a:noFill/>
            <a:ln>
              <a:noFill/>
            </a:ln>
          </p:spPr>
          <p:txBody>
            <a:bodyPr anchorCtr="0" anchor="ctr" bIns="50800" lIns="50800" spcFirstLastPara="1" rIns="50800" wrap="square" tIns="50800">
              <a:noAutofit/>
            </a:bodyPr>
            <a:lstStyle/>
            <a:p>
              <a:pPr indent="0" lvl="0" marL="0" rtl="0" algn="ctr">
                <a:lnSpc>
                  <a:spcPct val="140012"/>
                </a:lnSpc>
                <a:spcBef>
                  <a:spcPts val="0"/>
                </a:spcBef>
                <a:spcAft>
                  <a:spcPts val="0"/>
                </a:spcAft>
                <a:buNone/>
              </a:pPr>
              <a:r>
                <a:rPr b="1" lang="en-US" sz="3299">
                  <a:solidFill>
                    <a:schemeClr val="dk1"/>
                  </a:solidFill>
                </a:rPr>
                <a:t>Pixel Aspect Ratio (PAR) can be adjusted to get your desired Display Aspect Ratio (DAR)</a:t>
              </a:r>
              <a:endParaRPr b="1" sz="3299"/>
            </a:p>
          </p:txBody>
        </p:sp>
      </p:grpSp>
      <p:sp>
        <p:nvSpPr>
          <p:cNvPr id="1152" name="Google Shape;1152;p23"/>
          <p:cNvSpPr txBox="1"/>
          <p:nvPr/>
        </p:nvSpPr>
        <p:spPr>
          <a:xfrm>
            <a:off x="675191" y="885825"/>
            <a:ext cx="17255700" cy="785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5100" u="none" cap="none" strike="noStrike">
                <a:solidFill>
                  <a:srgbClr val="000000"/>
                </a:solidFill>
                <a:latin typeface="Comfortaa"/>
                <a:ea typeface="Comfortaa"/>
                <a:cs typeface="Comfortaa"/>
                <a:sym typeface="Comfortaa"/>
              </a:rPr>
              <a:t>CRITICAL TAKEAWAYS</a:t>
            </a:r>
            <a:endParaRPr>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156" name="Shape 1156"/>
        <p:cNvGrpSpPr/>
        <p:nvPr/>
      </p:nvGrpSpPr>
      <p:grpSpPr>
        <a:xfrm>
          <a:off x="0" y="0"/>
          <a:ext cx="0" cy="0"/>
          <a:chOff x="0" y="0"/>
          <a:chExt cx="0" cy="0"/>
        </a:xfrm>
      </p:grpSpPr>
      <p:sp>
        <p:nvSpPr>
          <p:cNvPr id="1157" name="Google Shape;1157;p24"/>
          <p:cNvSpPr/>
          <p:nvPr/>
        </p:nvSpPr>
        <p:spPr>
          <a:xfrm flipH="1">
            <a:off x="3542374" y="1285380"/>
            <a:ext cx="11203253" cy="7716240"/>
          </a:xfrm>
          <a:custGeom>
            <a:rect b="b" l="l" r="r" t="t"/>
            <a:pathLst>
              <a:path extrusionOk="0" h="7716240" w="11203253">
                <a:moveTo>
                  <a:pt x="11203252" y="0"/>
                </a:moveTo>
                <a:lnTo>
                  <a:pt x="0" y="0"/>
                </a:lnTo>
                <a:lnTo>
                  <a:pt x="0" y="7716240"/>
                </a:lnTo>
                <a:lnTo>
                  <a:pt x="11203252" y="7716240"/>
                </a:lnTo>
                <a:lnTo>
                  <a:pt x="11203252" y="0"/>
                </a:lnTo>
                <a:close/>
              </a:path>
            </a:pathLst>
          </a:custGeom>
          <a:blipFill rotWithShape="1">
            <a:blip r:embed="rId3">
              <a:alphaModFix/>
            </a:blip>
            <a:stretch>
              <a:fillRect b="0" l="0" r="0" t="0"/>
            </a:stretch>
          </a:blipFill>
          <a:ln>
            <a:noFill/>
          </a:ln>
        </p:spPr>
      </p:sp>
      <p:grpSp>
        <p:nvGrpSpPr>
          <p:cNvPr id="1158" name="Google Shape;1158;p24"/>
          <p:cNvGrpSpPr/>
          <p:nvPr/>
        </p:nvGrpSpPr>
        <p:grpSpPr>
          <a:xfrm>
            <a:off x="1894850" y="6265250"/>
            <a:ext cx="5396914" cy="2589532"/>
            <a:chOff x="0" y="-126"/>
            <a:chExt cx="1421400" cy="533122"/>
          </a:xfrm>
        </p:grpSpPr>
        <p:sp>
          <p:nvSpPr>
            <p:cNvPr id="1159" name="Google Shape;1159;p24"/>
            <p:cNvSpPr/>
            <p:nvPr/>
          </p:nvSpPr>
          <p:spPr>
            <a:xfrm>
              <a:off x="0" y="0"/>
              <a:ext cx="1421344" cy="532996"/>
            </a:xfrm>
            <a:custGeom>
              <a:rect b="b" l="l" r="r" t="t"/>
              <a:pathLst>
                <a:path extrusionOk="0" h="532996" w="1421344">
                  <a:moveTo>
                    <a:pt x="40168" y="0"/>
                  </a:moveTo>
                  <a:lnTo>
                    <a:pt x="1381176" y="0"/>
                  </a:lnTo>
                  <a:cubicBezTo>
                    <a:pt x="1391829" y="0"/>
                    <a:pt x="1402046" y="4232"/>
                    <a:pt x="1409579" y="11765"/>
                  </a:cubicBezTo>
                  <a:cubicBezTo>
                    <a:pt x="1417112" y="19298"/>
                    <a:pt x="1421344" y="29515"/>
                    <a:pt x="1421344" y="40168"/>
                  </a:cubicBezTo>
                  <a:lnTo>
                    <a:pt x="1421344" y="492828"/>
                  </a:lnTo>
                  <a:cubicBezTo>
                    <a:pt x="1421344" y="515012"/>
                    <a:pt x="1403360" y="532996"/>
                    <a:pt x="1381176" y="532996"/>
                  </a:cubicBezTo>
                  <a:lnTo>
                    <a:pt x="40168" y="532996"/>
                  </a:lnTo>
                  <a:cubicBezTo>
                    <a:pt x="29515" y="532996"/>
                    <a:pt x="19298" y="528764"/>
                    <a:pt x="11765" y="521231"/>
                  </a:cubicBezTo>
                  <a:cubicBezTo>
                    <a:pt x="4232" y="513698"/>
                    <a:pt x="0" y="503481"/>
                    <a:pt x="0" y="492828"/>
                  </a:cubicBezTo>
                  <a:lnTo>
                    <a:pt x="0" y="40168"/>
                  </a:lnTo>
                  <a:cubicBezTo>
                    <a:pt x="0" y="29515"/>
                    <a:pt x="4232" y="19298"/>
                    <a:pt x="11765" y="11765"/>
                  </a:cubicBezTo>
                  <a:cubicBezTo>
                    <a:pt x="19298" y="4232"/>
                    <a:pt x="29515" y="0"/>
                    <a:pt x="40168" y="0"/>
                  </a:cubicBezTo>
                  <a:close/>
                </a:path>
              </a:pathLst>
            </a:custGeom>
            <a:solidFill>
              <a:srgbClr val="F4F1E9"/>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4"/>
            <p:cNvSpPr txBox="1"/>
            <p:nvPr/>
          </p:nvSpPr>
          <p:spPr>
            <a:xfrm>
              <a:off x="0" y="-126"/>
              <a:ext cx="1421400" cy="5331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en-US" sz="3299" u="none" cap="none" strike="noStrike">
                  <a:solidFill>
                    <a:srgbClr val="000000"/>
                  </a:solidFill>
                  <a:latin typeface="Arial"/>
                  <a:ea typeface="Arial"/>
                  <a:cs typeface="Arial"/>
                  <a:sym typeface="Arial"/>
                </a:rPr>
                <a:t>I couldn’t figure out how to export 4-Channel Audio from Premiere</a:t>
              </a:r>
              <a:endParaRPr/>
            </a:p>
          </p:txBody>
        </p:sp>
      </p:grpSp>
      <p:grpSp>
        <p:nvGrpSpPr>
          <p:cNvPr id="1161" name="Google Shape;1161;p24"/>
          <p:cNvGrpSpPr/>
          <p:nvPr/>
        </p:nvGrpSpPr>
        <p:grpSpPr>
          <a:xfrm>
            <a:off x="11555043" y="1578780"/>
            <a:ext cx="5136040" cy="1442693"/>
            <a:chOff x="0" y="0"/>
            <a:chExt cx="1352702" cy="379969"/>
          </a:xfrm>
        </p:grpSpPr>
        <p:sp>
          <p:nvSpPr>
            <p:cNvPr id="1162" name="Google Shape;1162;p24"/>
            <p:cNvSpPr/>
            <p:nvPr/>
          </p:nvSpPr>
          <p:spPr>
            <a:xfrm>
              <a:off x="0" y="0"/>
              <a:ext cx="1352552" cy="379969"/>
            </a:xfrm>
            <a:custGeom>
              <a:rect b="b" l="l" r="r" t="t"/>
              <a:pathLst>
                <a:path extrusionOk="0" h="379969" w="1352552">
                  <a:moveTo>
                    <a:pt x="42211" y="0"/>
                  </a:moveTo>
                  <a:lnTo>
                    <a:pt x="1310341" y="0"/>
                  </a:lnTo>
                  <a:cubicBezTo>
                    <a:pt x="1321536" y="0"/>
                    <a:pt x="1332273" y="4447"/>
                    <a:pt x="1340189" y="12363"/>
                  </a:cubicBezTo>
                  <a:cubicBezTo>
                    <a:pt x="1348105" y="20279"/>
                    <a:pt x="1352552" y="31016"/>
                    <a:pt x="1352552" y="42211"/>
                  </a:cubicBezTo>
                  <a:lnTo>
                    <a:pt x="1352552" y="337758"/>
                  </a:lnTo>
                  <a:cubicBezTo>
                    <a:pt x="1352552" y="361070"/>
                    <a:pt x="1333653" y="379969"/>
                    <a:pt x="1310341" y="379969"/>
                  </a:cubicBezTo>
                  <a:lnTo>
                    <a:pt x="42211" y="379969"/>
                  </a:lnTo>
                  <a:cubicBezTo>
                    <a:pt x="18899" y="379969"/>
                    <a:pt x="0" y="361070"/>
                    <a:pt x="0" y="337758"/>
                  </a:cubicBezTo>
                  <a:lnTo>
                    <a:pt x="0" y="42211"/>
                  </a:lnTo>
                  <a:cubicBezTo>
                    <a:pt x="0" y="18899"/>
                    <a:pt x="18899" y="0"/>
                    <a:pt x="42211" y="0"/>
                  </a:cubicBezTo>
                  <a:close/>
                </a:path>
              </a:pathLst>
            </a:custGeom>
            <a:solidFill>
              <a:srgbClr val="FFD0E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4"/>
            <p:cNvSpPr txBox="1"/>
            <p:nvPr/>
          </p:nvSpPr>
          <p:spPr>
            <a:xfrm>
              <a:off x="2" y="16169"/>
              <a:ext cx="1352700" cy="3636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en-US" sz="3299" u="none" cap="none" strike="noStrike">
                  <a:solidFill>
                    <a:srgbClr val="000000"/>
                  </a:solidFill>
                  <a:latin typeface="Arial"/>
                  <a:ea typeface="Arial"/>
                  <a:cs typeface="Arial"/>
                  <a:sym typeface="Arial"/>
                </a:rPr>
                <a:t>PAR is completely overhauled in vrecord</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167" name="Shape 1167"/>
        <p:cNvGrpSpPr/>
        <p:nvPr/>
      </p:nvGrpSpPr>
      <p:grpSpPr>
        <a:xfrm>
          <a:off x="0" y="0"/>
          <a:ext cx="0" cy="0"/>
          <a:chOff x="0" y="0"/>
          <a:chExt cx="0" cy="0"/>
        </a:xfrm>
      </p:grpSpPr>
      <p:sp>
        <p:nvSpPr>
          <p:cNvPr descr="a glowing gradient brush stroke " id="1168" name="Google Shape;1168;p25"/>
          <p:cNvSpPr/>
          <p:nvPr/>
        </p:nvSpPr>
        <p:spPr>
          <a:xfrm>
            <a:off x="7716471" y="652331"/>
            <a:ext cx="15350424" cy="15350424"/>
          </a:xfrm>
          <a:custGeom>
            <a:rect b="b" l="l" r="r" t="t"/>
            <a:pathLst>
              <a:path extrusionOk="0" h="15350424" w="15350424">
                <a:moveTo>
                  <a:pt x="0" y="0"/>
                </a:moveTo>
                <a:lnTo>
                  <a:pt x="15350424" y="0"/>
                </a:lnTo>
                <a:lnTo>
                  <a:pt x="15350424" y="15350424"/>
                </a:lnTo>
                <a:lnTo>
                  <a:pt x="0" y="15350424"/>
                </a:lnTo>
                <a:lnTo>
                  <a:pt x="0" y="0"/>
                </a:lnTo>
                <a:close/>
              </a:path>
            </a:pathLst>
          </a:custGeom>
          <a:blipFill rotWithShape="1">
            <a:blip r:embed="rId3">
              <a:alphaModFix/>
            </a:blip>
            <a:stretch>
              <a:fillRect b="0" l="0" r="0" t="0"/>
            </a:stretch>
          </a:blipFill>
          <a:ln>
            <a:noFill/>
          </a:ln>
        </p:spPr>
      </p:sp>
      <p:sp>
        <p:nvSpPr>
          <p:cNvPr descr="a pink and yellow glowing gradient brush stroke" id="1169" name="Google Shape;1169;p25"/>
          <p:cNvSpPr/>
          <p:nvPr/>
        </p:nvSpPr>
        <p:spPr>
          <a:xfrm rot="-184428">
            <a:off x="-1695813" y="-1958370"/>
            <a:ext cx="13198362" cy="13198362"/>
          </a:xfrm>
          <a:custGeom>
            <a:rect b="b" l="l" r="r" t="t"/>
            <a:pathLst>
              <a:path extrusionOk="0" h="13198362" w="13198362">
                <a:moveTo>
                  <a:pt x="0" y="0"/>
                </a:moveTo>
                <a:lnTo>
                  <a:pt x="13198362" y="0"/>
                </a:lnTo>
                <a:lnTo>
                  <a:pt x="13198362" y="13198361"/>
                </a:lnTo>
                <a:lnTo>
                  <a:pt x="0" y="13198361"/>
                </a:lnTo>
                <a:lnTo>
                  <a:pt x="0" y="0"/>
                </a:lnTo>
                <a:close/>
              </a:path>
            </a:pathLst>
          </a:custGeom>
          <a:blipFill rotWithShape="1">
            <a:blip r:embed="rId4">
              <a:alphaModFix amt="64000"/>
            </a:blip>
            <a:stretch>
              <a:fillRect b="0" l="0" r="0" t="0"/>
            </a:stretch>
          </a:blipFill>
          <a:ln>
            <a:noFill/>
          </a:ln>
        </p:spPr>
      </p:sp>
      <p:sp>
        <p:nvSpPr>
          <p:cNvPr id="1170" name="Google Shape;1170;p25"/>
          <p:cNvSpPr/>
          <p:nvPr/>
        </p:nvSpPr>
        <p:spPr>
          <a:xfrm>
            <a:off x="1028700" y="2932081"/>
            <a:ext cx="16230600" cy="4422838"/>
          </a:xfrm>
          <a:custGeom>
            <a:rect b="b" l="l" r="r" t="t"/>
            <a:pathLst>
              <a:path extrusionOk="0" h="4422838" w="16230600">
                <a:moveTo>
                  <a:pt x="0" y="0"/>
                </a:moveTo>
                <a:lnTo>
                  <a:pt x="16230600" y="0"/>
                </a:lnTo>
                <a:lnTo>
                  <a:pt x="16230600" y="4422838"/>
                </a:lnTo>
                <a:lnTo>
                  <a:pt x="0" y="4422838"/>
                </a:lnTo>
                <a:lnTo>
                  <a:pt x="0" y="0"/>
                </a:lnTo>
                <a:close/>
              </a:path>
            </a:pathLst>
          </a:custGeom>
          <a:blipFill rotWithShape="1">
            <a:blip r:embed="rId5">
              <a:alphaModFix/>
            </a:blip>
            <a:stretch>
              <a:fillRect b="0" l="0" r="0" t="0"/>
            </a:stretch>
          </a:blipFill>
          <a:ln cap="sq" cmpd="sng" w="38100">
            <a:solidFill>
              <a:srgbClr val="000000"/>
            </a:solidFill>
            <a:prstDash val="solid"/>
            <a:miter lim="8000"/>
            <a:headEnd len="sm" w="sm" type="none"/>
            <a:tailEnd len="sm" w="sm" type="none"/>
          </a:ln>
        </p:spPr>
      </p:sp>
      <p:grpSp>
        <p:nvGrpSpPr>
          <p:cNvPr id="1171" name="Google Shape;1171;p25"/>
          <p:cNvGrpSpPr/>
          <p:nvPr/>
        </p:nvGrpSpPr>
        <p:grpSpPr>
          <a:xfrm>
            <a:off x="10291475" y="8106475"/>
            <a:ext cx="6722748" cy="940019"/>
            <a:chOff x="-1" y="0"/>
            <a:chExt cx="1770600" cy="247577"/>
          </a:xfrm>
        </p:grpSpPr>
        <p:sp>
          <p:nvSpPr>
            <p:cNvPr id="1172" name="Google Shape;1172;p25"/>
            <p:cNvSpPr/>
            <p:nvPr/>
          </p:nvSpPr>
          <p:spPr>
            <a:xfrm>
              <a:off x="0" y="0"/>
              <a:ext cx="1770488" cy="247577"/>
            </a:xfrm>
            <a:custGeom>
              <a:rect b="b" l="l" r="r" t="t"/>
              <a:pathLst>
                <a:path extrusionOk="0" h="247577" w="1770488">
                  <a:moveTo>
                    <a:pt x="32247" y="0"/>
                  </a:moveTo>
                  <a:lnTo>
                    <a:pt x="1738242" y="0"/>
                  </a:lnTo>
                  <a:cubicBezTo>
                    <a:pt x="1756051" y="0"/>
                    <a:pt x="1770488" y="14437"/>
                    <a:pt x="1770488" y="32247"/>
                  </a:cubicBezTo>
                  <a:lnTo>
                    <a:pt x="1770488" y="215330"/>
                  </a:lnTo>
                  <a:cubicBezTo>
                    <a:pt x="1770488" y="233140"/>
                    <a:pt x="1756051" y="247577"/>
                    <a:pt x="1738242" y="247577"/>
                  </a:cubicBezTo>
                  <a:lnTo>
                    <a:pt x="32247" y="247577"/>
                  </a:lnTo>
                  <a:cubicBezTo>
                    <a:pt x="14437" y="247577"/>
                    <a:pt x="0" y="233140"/>
                    <a:pt x="0" y="215330"/>
                  </a:cubicBezTo>
                  <a:lnTo>
                    <a:pt x="0" y="32247"/>
                  </a:lnTo>
                  <a:cubicBezTo>
                    <a:pt x="0" y="14437"/>
                    <a:pt x="14437" y="0"/>
                    <a:pt x="32247" y="0"/>
                  </a:cubicBezTo>
                  <a:close/>
                </a:path>
              </a:pathLst>
            </a:custGeom>
            <a:solidFill>
              <a:srgbClr val="F4F1E9"/>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5"/>
            <p:cNvSpPr txBox="1"/>
            <p:nvPr/>
          </p:nvSpPr>
          <p:spPr>
            <a:xfrm>
              <a:off x="-1" y="0"/>
              <a:ext cx="1770600" cy="2475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en-US" sz="3299" u="none" cap="none" strike="noStrike">
                  <a:solidFill>
                    <a:srgbClr val="000000"/>
                  </a:solidFill>
                  <a:latin typeface="Arial"/>
                  <a:ea typeface="Arial"/>
                  <a:cs typeface="Arial"/>
                  <a:sym typeface="Arial"/>
                </a:rPr>
                <a:t>A short and simple request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177" name="Shape 1177"/>
        <p:cNvGrpSpPr/>
        <p:nvPr/>
      </p:nvGrpSpPr>
      <p:grpSpPr>
        <a:xfrm>
          <a:off x="0" y="0"/>
          <a:ext cx="0" cy="0"/>
          <a:chOff x="0" y="0"/>
          <a:chExt cx="0" cy="0"/>
        </a:xfrm>
      </p:grpSpPr>
      <p:sp>
        <p:nvSpPr>
          <p:cNvPr id="1178" name="Google Shape;1178;p26"/>
          <p:cNvSpPr/>
          <p:nvPr/>
        </p:nvSpPr>
        <p:spPr>
          <a:xfrm>
            <a:off x="-6038371" y="-2305703"/>
            <a:ext cx="14962533" cy="14438844"/>
          </a:xfrm>
          <a:custGeom>
            <a:rect b="b" l="l" r="r" t="t"/>
            <a:pathLst>
              <a:path extrusionOk="0" h="14438844" w="14962533">
                <a:moveTo>
                  <a:pt x="0" y="0"/>
                </a:moveTo>
                <a:lnTo>
                  <a:pt x="14962533" y="0"/>
                </a:lnTo>
                <a:lnTo>
                  <a:pt x="14962533" y="14438844"/>
                </a:lnTo>
                <a:lnTo>
                  <a:pt x="0" y="14438844"/>
                </a:lnTo>
                <a:lnTo>
                  <a:pt x="0" y="0"/>
                </a:lnTo>
                <a:close/>
              </a:path>
            </a:pathLst>
          </a:custGeom>
          <a:blipFill rotWithShape="1">
            <a:blip r:embed="rId3">
              <a:alphaModFix/>
            </a:blip>
            <a:stretch>
              <a:fillRect b="0" l="0" r="0" t="0"/>
            </a:stretch>
          </a:blipFill>
          <a:ln>
            <a:noFill/>
          </a:ln>
        </p:spPr>
      </p:sp>
      <p:grpSp>
        <p:nvGrpSpPr>
          <p:cNvPr id="1179" name="Google Shape;1179;p26"/>
          <p:cNvGrpSpPr/>
          <p:nvPr/>
        </p:nvGrpSpPr>
        <p:grpSpPr>
          <a:xfrm>
            <a:off x="3968325" y="5254751"/>
            <a:ext cx="9454219" cy="895305"/>
            <a:chOff x="-3" y="-8752"/>
            <a:chExt cx="2490000" cy="235800"/>
          </a:xfrm>
        </p:grpSpPr>
        <p:sp>
          <p:nvSpPr>
            <p:cNvPr id="1180" name="Google Shape;1180;p26"/>
            <p:cNvSpPr/>
            <p:nvPr/>
          </p:nvSpPr>
          <p:spPr>
            <a:xfrm>
              <a:off x="0" y="0"/>
              <a:ext cx="2489908" cy="226941"/>
            </a:xfrm>
            <a:custGeom>
              <a:rect b="b" l="l" r="r" t="t"/>
              <a:pathLst>
                <a:path extrusionOk="0" h="226941" w="2489908">
                  <a:moveTo>
                    <a:pt x="22930" y="0"/>
                  </a:moveTo>
                  <a:lnTo>
                    <a:pt x="2466978" y="0"/>
                  </a:lnTo>
                  <a:cubicBezTo>
                    <a:pt x="2473060" y="0"/>
                    <a:pt x="2478892" y="2416"/>
                    <a:pt x="2483192" y="6716"/>
                  </a:cubicBezTo>
                  <a:cubicBezTo>
                    <a:pt x="2487492" y="11016"/>
                    <a:pt x="2489908" y="16848"/>
                    <a:pt x="2489908" y="22930"/>
                  </a:cubicBezTo>
                  <a:lnTo>
                    <a:pt x="2489908" y="204012"/>
                  </a:lnTo>
                  <a:cubicBezTo>
                    <a:pt x="2489908" y="210093"/>
                    <a:pt x="2487492" y="215925"/>
                    <a:pt x="2483192" y="220226"/>
                  </a:cubicBezTo>
                  <a:cubicBezTo>
                    <a:pt x="2478892" y="224526"/>
                    <a:pt x="2473060" y="226941"/>
                    <a:pt x="2466978" y="226941"/>
                  </a:cubicBezTo>
                  <a:lnTo>
                    <a:pt x="22930" y="226941"/>
                  </a:lnTo>
                  <a:cubicBezTo>
                    <a:pt x="16848" y="226941"/>
                    <a:pt x="11016" y="224526"/>
                    <a:pt x="6716" y="220226"/>
                  </a:cubicBezTo>
                  <a:cubicBezTo>
                    <a:pt x="2416" y="215925"/>
                    <a:pt x="0" y="210093"/>
                    <a:pt x="0" y="204012"/>
                  </a:cubicBezTo>
                  <a:lnTo>
                    <a:pt x="0" y="22930"/>
                  </a:lnTo>
                  <a:cubicBezTo>
                    <a:pt x="0" y="16848"/>
                    <a:pt x="2416" y="11016"/>
                    <a:pt x="6716" y="6716"/>
                  </a:cubicBezTo>
                  <a:cubicBezTo>
                    <a:pt x="11016" y="2416"/>
                    <a:pt x="16848" y="0"/>
                    <a:pt x="22930" y="0"/>
                  </a:cubicBezTo>
                  <a:close/>
                </a:path>
              </a:pathLst>
            </a:custGeom>
            <a:solidFill>
              <a:srgbClr val="F2CBA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txBox="1"/>
            <p:nvPr/>
          </p:nvSpPr>
          <p:spPr>
            <a:xfrm>
              <a:off x="-3" y="-8752"/>
              <a:ext cx="2490000" cy="2358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en-US" sz="3299" u="none" cap="none" strike="noStrike">
                  <a:solidFill>
                    <a:srgbClr val="000000"/>
                  </a:solidFill>
                  <a:latin typeface="Arial"/>
                  <a:ea typeface="Arial"/>
                  <a:cs typeface="Arial"/>
                  <a:sym typeface="Arial"/>
                </a:rPr>
                <a:t>Why are you working with SD?</a:t>
              </a:r>
              <a:endParaRPr/>
            </a:p>
          </p:txBody>
        </p:sp>
      </p:grpSp>
      <p:grpSp>
        <p:nvGrpSpPr>
          <p:cNvPr id="1182" name="Google Shape;1182;p26"/>
          <p:cNvGrpSpPr/>
          <p:nvPr/>
        </p:nvGrpSpPr>
        <p:grpSpPr>
          <a:xfrm>
            <a:off x="3968325" y="3316474"/>
            <a:ext cx="9454281" cy="920369"/>
            <a:chOff x="-3" y="-15215"/>
            <a:chExt cx="2490000" cy="242400"/>
          </a:xfrm>
        </p:grpSpPr>
        <p:sp>
          <p:nvSpPr>
            <p:cNvPr id="1183" name="Google Shape;1183;p26"/>
            <p:cNvSpPr/>
            <p:nvPr/>
          </p:nvSpPr>
          <p:spPr>
            <a:xfrm>
              <a:off x="0" y="0"/>
              <a:ext cx="2489908" cy="226941"/>
            </a:xfrm>
            <a:custGeom>
              <a:rect b="b" l="l" r="r" t="t"/>
              <a:pathLst>
                <a:path extrusionOk="0" h="226941" w="2489908">
                  <a:moveTo>
                    <a:pt x="22930" y="0"/>
                  </a:moveTo>
                  <a:lnTo>
                    <a:pt x="2466978" y="0"/>
                  </a:lnTo>
                  <a:cubicBezTo>
                    <a:pt x="2473060" y="0"/>
                    <a:pt x="2478892" y="2416"/>
                    <a:pt x="2483192" y="6716"/>
                  </a:cubicBezTo>
                  <a:cubicBezTo>
                    <a:pt x="2487492" y="11016"/>
                    <a:pt x="2489908" y="16848"/>
                    <a:pt x="2489908" y="22930"/>
                  </a:cubicBezTo>
                  <a:lnTo>
                    <a:pt x="2489908" y="204012"/>
                  </a:lnTo>
                  <a:cubicBezTo>
                    <a:pt x="2489908" y="210093"/>
                    <a:pt x="2487492" y="215925"/>
                    <a:pt x="2483192" y="220226"/>
                  </a:cubicBezTo>
                  <a:cubicBezTo>
                    <a:pt x="2478892" y="224526"/>
                    <a:pt x="2473060" y="226941"/>
                    <a:pt x="2466978" y="226941"/>
                  </a:cubicBezTo>
                  <a:lnTo>
                    <a:pt x="22930" y="226941"/>
                  </a:lnTo>
                  <a:cubicBezTo>
                    <a:pt x="16848" y="226941"/>
                    <a:pt x="11016" y="224526"/>
                    <a:pt x="6716" y="220226"/>
                  </a:cubicBezTo>
                  <a:cubicBezTo>
                    <a:pt x="2416" y="215925"/>
                    <a:pt x="0" y="210093"/>
                    <a:pt x="0" y="204012"/>
                  </a:cubicBezTo>
                  <a:lnTo>
                    <a:pt x="0" y="22930"/>
                  </a:lnTo>
                  <a:cubicBezTo>
                    <a:pt x="0" y="16848"/>
                    <a:pt x="2416" y="11016"/>
                    <a:pt x="6716" y="6716"/>
                  </a:cubicBezTo>
                  <a:cubicBezTo>
                    <a:pt x="11016" y="2416"/>
                    <a:pt x="16848" y="0"/>
                    <a:pt x="22930" y="0"/>
                  </a:cubicBezTo>
                  <a:close/>
                </a:path>
              </a:pathLst>
            </a:custGeom>
            <a:solidFill>
              <a:srgbClr val="F2CBA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txBox="1"/>
            <p:nvPr/>
          </p:nvSpPr>
          <p:spPr>
            <a:xfrm>
              <a:off x="-3" y="-15215"/>
              <a:ext cx="2490000" cy="2424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en-US" sz="3299" u="none" cap="none" strike="noStrike">
                  <a:solidFill>
                    <a:srgbClr val="000000"/>
                  </a:solidFill>
                  <a:latin typeface="Arial"/>
                  <a:ea typeface="Arial"/>
                  <a:cs typeface="Arial"/>
                  <a:sym typeface="Arial"/>
                </a:rPr>
                <a:t>Why don’t you just use ProRes?</a:t>
              </a:r>
              <a:endParaRPr/>
            </a:p>
          </p:txBody>
        </p:sp>
      </p:grpSp>
      <p:grpSp>
        <p:nvGrpSpPr>
          <p:cNvPr id="1185" name="Google Shape;1185;p26"/>
          <p:cNvGrpSpPr/>
          <p:nvPr/>
        </p:nvGrpSpPr>
        <p:grpSpPr>
          <a:xfrm>
            <a:off x="3968325" y="7197399"/>
            <a:ext cx="9454219" cy="1443192"/>
            <a:chOff x="-3" y="0"/>
            <a:chExt cx="2490000" cy="380100"/>
          </a:xfrm>
        </p:grpSpPr>
        <p:sp>
          <p:nvSpPr>
            <p:cNvPr id="1186" name="Google Shape;1186;p26"/>
            <p:cNvSpPr/>
            <p:nvPr/>
          </p:nvSpPr>
          <p:spPr>
            <a:xfrm>
              <a:off x="0" y="0"/>
              <a:ext cx="2489908" cy="379969"/>
            </a:xfrm>
            <a:custGeom>
              <a:rect b="b" l="l" r="r" t="t"/>
              <a:pathLst>
                <a:path extrusionOk="0" h="379969" w="2489908">
                  <a:moveTo>
                    <a:pt x="22930" y="0"/>
                  </a:moveTo>
                  <a:lnTo>
                    <a:pt x="2466978" y="0"/>
                  </a:lnTo>
                  <a:cubicBezTo>
                    <a:pt x="2473060" y="0"/>
                    <a:pt x="2478892" y="2416"/>
                    <a:pt x="2483192" y="6716"/>
                  </a:cubicBezTo>
                  <a:cubicBezTo>
                    <a:pt x="2487492" y="11016"/>
                    <a:pt x="2489908" y="16848"/>
                    <a:pt x="2489908" y="22930"/>
                  </a:cubicBezTo>
                  <a:lnTo>
                    <a:pt x="2489908" y="357039"/>
                  </a:lnTo>
                  <a:cubicBezTo>
                    <a:pt x="2489908" y="363120"/>
                    <a:pt x="2487492" y="368953"/>
                    <a:pt x="2483192" y="373253"/>
                  </a:cubicBezTo>
                  <a:cubicBezTo>
                    <a:pt x="2478892" y="377553"/>
                    <a:pt x="2473060" y="379969"/>
                    <a:pt x="2466978" y="379969"/>
                  </a:cubicBezTo>
                  <a:lnTo>
                    <a:pt x="22930" y="379969"/>
                  </a:lnTo>
                  <a:cubicBezTo>
                    <a:pt x="16848" y="379969"/>
                    <a:pt x="11016" y="377553"/>
                    <a:pt x="6716" y="373253"/>
                  </a:cubicBezTo>
                  <a:cubicBezTo>
                    <a:pt x="2416" y="368953"/>
                    <a:pt x="0" y="363120"/>
                    <a:pt x="0" y="357039"/>
                  </a:cubicBezTo>
                  <a:lnTo>
                    <a:pt x="0" y="22930"/>
                  </a:lnTo>
                  <a:cubicBezTo>
                    <a:pt x="0" y="16848"/>
                    <a:pt x="2416" y="11016"/>
                    <a:pt x="6716" y="6716"/>
                  </a:cubicBezTo>
                  <a:cubicBezTo>
                    <a:pt x="11016" y="2416"/>
                    <a:pt x="16848" y="0"/>
                    <a:pt x="22930" y="0"/>
                  </a:cubicBezTo>
                  <a:close/>
                </a:path>
              </a:pathLst>
            </a:custGeom>
            <a:solidFill>
              <a:srgbClr val="F2CBA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6"/>
            <p:cNvSpPr txBox="1"/>
            <p:nvPr/>
          </p:nvSpPr>
          <p:spPr>
            <a:xfrm>
              <a:off x="-3" y="0"/>
              <a:ext cx="2490000" cy="3801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lang="en-US" sz="3299"/>
                <a:t>vrecord files have funky aspect ratio metadata</a:t>
              </a:r>
              <a:r>
                <a:rPr b="1" i="0" lang="en-US" sz="3299" u="none" cap="none" strike="noStrike">
                  <a:solidFill>
                    <a:srgbClr val="000000"/>
                  </a:solidFill>
                  <a:latin typeface="Arial"/>
                  <a:ea typeface="Arial"/>
                  <a:cs typeface="Arial"/>
                  <a:sym typeface="Arial"/>
                </a:rPr>
                <a:t>?</a:t>
              </a:r>
              <a:endParaRPr/>
            </a:p>
          </p:txBody>
        </p:sp>
      </p:grpSp>
      <p:sp>
        <p:nvSpPr>
          <p:cNvPr id="1188" name="Google Shape;1188;p26"/>
          <p:cNvSpPr/>
          <p:nvPr/>
        </p:nvSpPr>
        <p:spPr>
          <a:xfrm>
            <a:off x="13742930" y="3374246"/>
            <a:ext cx="894892" cy="894892"/>
          </a:xfrm>
          <a:custGeom>
            <a:rect b="b" l="l" r="r" t="t"/>
            <a:pathLst>
              <a:path extrusionOk="0" h="894892" w="894892">
                <a:moveTo>
                  <a:pt x="0" y="0"/>
                </a:moveTo>
                <a:lnTo>
                  <a:pt x="894892" y="0"/>
                </a:lnTo>
                <a:lnTo>
                  <a:pt x="894892" y="894891"/>
                </a:lnTo>
                <a:lnTo>
                  <a:pt x="0" y="894891"/>
                </a:lnTo>
                <a:lnTo>
                  <a:pt x="0" y="0"/>
                </a:lnTo>
                <a:close/>
              </a:path>
            </a:pathLst>
          </a:custGeom>
          <a:blipFill rotWithShape="1">
            <a:blip r:embed="rId4">
              <a:alphaModFix/>
            </a:blip>
            <a:stretch>
              <a:fillRect b="0" l="0" r="0" t="0"/>
            </a:stretch>
          </a:blipFill>
          <a:ln>
            <a:noFill/>
          </a:ln>
        </p:spPr>
      </p:sp>
      <p:sp>
        <p:nvSpPr>
          <p:cNvPr id="1189" name="Google Shape;1189;p26"/>
          <p:cNvSpPr/>
          <p:nvPr/>
        </p:nvSpPr>
        <p:spPr>
          <a:xfrm>
            <a:off x="13742930" y="5287981"/>
            <a:ext cx="894892" cy="894892"/>
          </a:xfrm>
          <a:custGeom>
            <a:rect b="b" l="l" r="r" t="t"/>
            <a:pathLst>
              <a:path extrusionOk="0" h="894892" w="894892">
                <a:moveTo>
                  <a:pt x="0" y="0"/>
                </a:moveTo>
                <a:lnTo>
                  <a:pt x="894892" y="0"/>
                </a:lnTo>
                <a:lnTo>
                  <a:pt x="894892" y="894892"/>
                </a:lnTo>
                <a:lnTo>
                  <a:pt x="0" y="894892"/>
                </a:lnTo>
                <a:lnTo>
                  <a:pt x="0" y="0"/>
                </a:lnTo>
                <a:close/>
              </a:path>
            </a:pathLst>
          </a:custGeom>
          <a:blipFill rotWithShape="1">
            <a:blip r:embed="rId4">
              <a:alphaModFix/>
            </a:blip>
            <a:stretch>
              <a:fillRect b="0" l="0" r="0" t="0"/>
            </a:stretch>
          </a:blipFill>
          <a:ln>
            <a:noFill/>
          </a:ln>
        </p:spPr>
      </p:sp>
      <p:sp>
        <p:nvSpPr>
          <p:cNvPr id="1190" name="Google Shape;1190;p26"/>
          <p:cNvSpPr/>
          <p:nvPr/>
        </p:nvSpPr>
        <p:spPr>
          <a:xfrm>
            <a:off x="13742930" y="7457462"/>
            <a:ext cx="894892" cy="922569"/>
          </a:xfrm>
          <a:custGeom>
            <a:rect b="b" l="l" r="r" t="t"/>
            <a:pathLst>
              <a:path extrusionOk="0" h="922569" w="894892">
                <a:moveTo>
                  <a:pt x="0" y="0"/>
                </a:moveTo>
                <a:lnTo>
                  <a:pt x="894892" y="0"/>
                </a:lnTo>
                <a:lnTo>
                  <a:pt x="894892" y="922568"/>
                </a:lnTo>
                <a:lnTo>
                  <a:pt x="0" y="922568"/>
                </a:lnTo>
                <a:lnTo>
                  <a:pt x="0" y="0"/>
                </a:lnTo>
                <a:close/>
              </a:path>
            </a:pathLst>
          </a:custGeom>
          <a:blipFill rotWithShape="1">
            <a:blip r:embed="rId5">
              <a:alphaModFix/>
            </a:blip>
            <a:stretch>
              <a:fillRect b="0" l="0" r="0" t="0"/>
            </a:stretch>
          </a:blipFill>
          <a:ln>
            <a:noFill/>
          </a:ln>
        </p:spPr>
      </p:sp>
      <p:sp>
        <p:nvSpPr>
          <p:cNvPr id="1191" name="Google Shape;1191;p26"/>
          <p:cNvSpPr txBox="1"/>
          <p:nvPr/>
        </p:nvSpPr>
        <p:spPr>
          <a:xfrm>
            <a:off x="675191" y="885825"/>
            <a:ext cx="17255700" cy="785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5100" u="none" cap="none" strike="noStrike">
                <a:solidFill>
                  <a:srgbClr val="000000"/>
                </a:solidFill>
                <a:latin typeface="Arial"/>
                <a:ea typeface="Arial"/>
                <a:cs typeface="Arial"/>
                <a:sym typeface="Arial"/>
              </a:rPr>
              <a:t>THE CONVER</a:t>
            </a:r>
            <a:r>
              <a:rPr lang="en-US" sz="5100"/>
              <a:t>S</a:t>
            </a:r>
            <a:r>
              <a:rPr b="0" i="0" lang="en-US" sz="5100" u="none" cap="none" strike="noStrike">
                <a:solidFill>
                  <a:srgbClr val="000000"/>
                </a:solidFill>
                <a:latin typeface="Arial"/>
                <a:ea typeface="Arial"/>
                <a:cs typeface="Arial"/>
                <a:sym typeface="Arial"/>
              </a:rPr>
              <a:t>ATION STARTED TO DRIFT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7"/>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2929" l="0" r="-58589" t="-169006"/>
            </a:stretch>
          </a:blipFill>
          <a:ln>
            <a:noFill/>
          </a:ln>
        </p:spPr>
      </p:sp>
      <p:sp>
        <p:nvSpPr>
          <p:cNvPr descr="a glowing gradient brush stroke " id="1197" name="Google Shape;1197;p27"/>
          <p:cNvSpPr/>
          <p:nvPr/>
        </p:nvSpPr>
        <p:spPr>
          <a:xfrm rot="9007576">
            <a:off x="-3718518" y="1240391"/>
            <a:ext cx="10624840" cy="12724359"/>
          </a:xfrm>
          <a:custGeom>
            <a:rect b="b" l="l" r="r" t="t"/>
            <a:pathLst>
              <a:path extrusionOk="0" h="12724359" w="10624840">
                <a:moveTo>
                  <a:pt x="0" y="0"/>
                </a:moveTo>
                <a:lnTo>
                  <a:pt x="10624840" y="0"/>
                </a:lnTo>
                <a:lnTo>
                  <a:pt x="10624840" y="12724360"/>
                </a:lnTo>
                <a:lnTo>
                  <a:pt x="0" y="12724360"/>
                </a:lnTo>
                <a:lnTo>
                  <a:pt x="0" y="0"/>
                </a:lnTo>
                <a:close/>
              </a:path>
            </a:pathLst>
          </a:custGeom>
          <a:blipFill rotWithShape="1">
            <a:blip r:embed="rId4">
              <a:alphaModFix amt="85000"/>
            </a:blip>
            <a:stretch>
              <a:fillRect b="0" l="0" r="0" t="0"/>
            </a:stretch>
          </a:blipFill>
          <a:ln>
            <a:noFill/>
          </a:ln>
        </p:spPr>
      </p:sp>
      <p:sp>
        <p:nvSpPr>
          <p:cNvPr id="1198" name="Google Shape;1198;p27"/>
          <p:cNvSpPr/>
          <p:nvPr/>
        </p:nvSpPr>
        <p:spPr>
          <a:xfrm>
            <a:off x="1195727" y="441700"/>
            <a:ext cx="15443731" cy="4787556"/>
          </a:xfrm>
          <a:custGeom>
            <a:rect b="b" l="l" r="r" t="t"/>
            <a:pathLst>
              <a:path extrusionOk="0" h="4787556" w="15443731">
                <a:moveTo>
                  <a:pt x="0" y="0"/>
                </a:moveTo>
                <a:lnTo>
                  <a:pt x="15443731" y="0"/>
                </a:lnTo>
                <a:lnTo>
                  <a:pt x="15443731" y="4787556"/>
                </a:lnTo>
                <a:lnTo>
                  <a:pt x="0" y="4787556"/>
                </a:lnTo>
                <a:lnTo>
                  <a:pt x="0" y="0"/>
                </a:lnTo>
                <a:close/>
              </a:path>
            </a:pathLst>
          </a:custGeom>
          <a:blipFill rotWithShape="1">
            <a:blip r:embed="rId5">
              <a:alphaModFix/>
            </a:blip>
            <a:stretch>
              <a:fillRect b="0" l="0" r="0" t="0"/>
            </a:stretch>
          </a:blipFill>
          <a:ln cap="sq" cmpd="sng" w="38100">
            <a:solidFill>
              <a:srgbClr val="000000"/>
            </a:solidFill>
            <a:prstDash val="solid"/>
            <a:miter lim="8000"/>
            <a:headEnd len="sm" w="sm" type="none"/>
            <a:tailEnd len="sm" w="sm" type="none"/>
          </a:ln>
        </p:spPr>
      </p:sp>
      <p:grpSp>
        <p:nvGrpSpPr>
          <p:cNvPr id="1199" name="Google Shape;1199;p27"/>
          <p:cNvGrpSpPr/>
          <p:nvPr/>
        </p:nvGrpSpPr>
        <p:grpSpPr>
          <a:xfrm>
            <a:off x="10888350" y="8536950"/>
            <a:ext cx="6722748" cy="1443190"/>
            <a:chOff x="-1" y="-1"/>
            <a:chExt cx="1770600" cy="380100"/>
          </a:xfrm>
        </p:grpSpPr>
        <p:sp>
          <p:nvSpPr>
            <p:cNvPr id="1200" name="Google Shape;1200;p27"/>
            <p:cNvSpPr/>
            <p:nvPr/>
          </p:nvSpPr>
          <p:spPr>
            <a:xfrm>
              <a:off x="0" y="0"/>
              <a:ext cx="1770488" cy="379969"/>
            </a:xfrm>
            <a:custGeom>
              <a:rect b="b" l="l" r="r" t="t"/>
              <a:pathLst>
                <a:path extrusionOk="0" h="379969" w="1770488">
                  <a:moveTo>
                    <a:pt x="32247" y="0"/>
                  </a:moveTo>
                  <a:lnTo>
                    <a:pt x="1738242" y="0"/>
                  </a:lnTo>
                  <a:cubicBezTo>
                    <a:pt x="1756051" y="0"/>
                    <a:pt x="1770488" y="14437"/>
                    <a:pt x="1770488" y="32247"/>
                  </a:cubicBezTo>
                  <a:lnTo>
                    <a:pt x="1770488" y="347722"/>
                  </a:lnTo>
                  <a:cubicBezTo>
                    <a:pt x="1770488" y="365531"/>
                    <a:pt x="1756051" y="379969"/>
                    <a:pt x="1738242" y="379969"/>
                  </a:cubicBezTo>
                  <a:lnTo>
                    <a:pt x="32247" y="379969"/>
                  </a:lnTo>
                  <a:cubicBezTo>
                    <a:pt x="14437" y="379969"/>
                    <a:pt x="0" y="365531"/>
                    <a:pt x="0" y="347722"/>
                  </a:cubicBezTo>
                  <a:lnTo>
                    <a:pt x="0" y="32247"/>
                  </a:lnTo>
                  <a:cubicBezTo>
                    <a:pt x="0" y="14437"/>
                    <a:pt x="14437" y="0"/>
                    <a:pt x="32247" y="0"/>
                  </a:cubicBezTo>
                  <a:close/>
                </a:path>
              </a:pathLst>
            </a:custGeom>
            <a:solidFill>
              <a:srgbClr val="F4F1E9"/>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txBox="1"/>
            <p:nvPr/>
          </p:nvSpPr>
          <p:spPr>
            <a:xfrm>
              <a:off x="-1" y="-1"/>
              <a:ext cx="1770600" cy="3801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en-US" sz="3299" u="none" cap="none" strike="noStrike">
                  <a:solidFill>
                    <a:srgbClr val="000000"/>
                  </a:solidFill>
                  <a:latin typeface="Arial"/>
                  <a:ea typeface="Arial"/>
                  <a:cs typeface="Arial"/>
                  <a:sym typeface="Arial"/>
                </a:rPr>
                <a:t>Andrew then figured out there is indeed an issue</a:t>
              </a:r>
              <a:endParaRPr/>
            </a:p>
          </p:txBody>
        </p:sp>
      </p:grpSp>
      <p:sp>
        <p:nvSpPr>
          <p:cNvPr id="1202" name="Google Shape;1202;p27"/>
          <p:cNvSpPr/>
          <p:nvPr/>
        </p:nvSpPr>
        <p:spPr>
          <a:xfrm>
            <a:off x="1195727" y="5358675"/>
            <a:ext cx="15443731" cy="2934309"/>
          </a:xfrm>
          <a:custGeom>
            <a:rect b="b" l="l" r="r" t="t"/>
            <a:pathLst>
              <a:path extrusionOk="0" h="2934309" w="15443731">
                <a:moveTo>
                  <a:pt x="0" y="0"/>
                </a:moveTo>
                <a:lnTo>
                  <a:pt x="15443731" y="0"/>
                </a:lnTo>
                <a:lnTo>
                  <a:pt x="15443731" y="2934309"/>
                </a:lnTo>
                <a:lnTo>
                  <a:pt x="0" y="2934309"/>
                </a:lnTo>
                <a:lnTo>
                  <a:pt x="0" y="0"/>
                </a:lnTo>
                <a:close/>
              </a:path>
            </a:pathLst>
          </a:custGeom>
          <a:blipFill rotWithShape="1">
            <a:blip r:embed="rId6">
              <a:alphaModFix/>
            </a:blip>
            <a:stretch>
              <a:fillRect b="0" l="0" r="0" t="0"/>
            </a:stretch>
          </a:blipFill>
          <a:ln cap="sq" cmpd="sng" w="38100">
            <a:solidFill>
              <a:srgbClr val="000000"/>
            </a:solidFill>
            <a:prstDash val="solid"/>
            <a:miter lim="8000"/>
            <a:headEnd len="sm" w="sm" type="none"/>
            <a:tailEnd len="sm" w="sm" type="none"/>
          </a:ln>
        </p:spPr>
      </p:sp>
      <p:sp>
        <p:nvSpPr>
          <p:cNvPr id="1203" name="Google Shape;1203;p27"/>
          <p:cNvSpPr/>
          <p:nvPr/>
        </p:nvSpPr>
        <p:spPr>
          <a:xfrm>
            <a:off x="4680150" y="7910350"/>
            <a:ext cx="6208200" cy="317400"/>
          </a:xfrm>
          <a:prstGeom prst="rect">
            <a:avLst/>
          </a:prstGeom>
          <a:solidFill>
            <a:srgbClr val="FFFF00">
              <a:alpha val="24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04" name="Google Shape;1204;p27"/>
          <p:cNvSpPr/>
          <p:nvPr/>
        </p:nvSpPr>
        <p:spPr>
          <a:xfrm>
            <a:off x="4756950" y="2952500"/>
            <a:ext cx="11307900" cy="317400"/>
          </a:xfrm>
          <a:prstGeom prst="rect">
            <a:avLst/>
          </a:prstGeom>
          <a:solidFill>
            <a:srgbClr val="FFFF00">
              <a:alpha val="24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05" name="Google Shape;1205;p27"/>
          <p:cNvSpPr/>
          <p:nvPr/>
        </p:nvSpPr>
        <p:spPr>
          <a:xfrm>
            <a:off x="4756950" y="3270300"/>
            <a:ext cx="875700" cy="317400"/>
          </a:xfrm>
          <a:prstGeom prst="rect">
            <a:avLst/>
          </a:prstGeom>
          <a:solidFill>
            <a:srgbClr val="FFFF00">
              <a:alpha val="24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06" name="Google Shape;1206;p27"/>
          <p:cNvSpPr/>
          <p:nvPr/>
        </p:nvSpPr>
        <p:spPr>
          <a:xfrm>
            <a:off x="4756950" y="3588100"/>
            <a:ext cx="5487000" cy="317400"/>
          </a:xfrm>
          <a:prstGeom prst="rect">
            <a:avLst/>
          </a:prstGeom>
          <a:solidFill>
            <a:srgbClr val="FFFF00">
              <a:alpha val="24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07" name="Google Shape;1207;p27"/>
          <p:cNvSpPr/>
          <p:nvPr/>
        </p:nvSpPr>
        <p:spPr>
          <a:xfrm>
            <a:off x="4756950" y="2634700"/>
            <a:ext cx="3220500" cy="317400"/>
          </a:xfrm>
          <a:prstGeom prst="rect">
            <a:avLst/>
          </a:prstGeom>
          <a:solidFill>
            <a:srgbClr val="FFFF00">
              <a:alpha val="24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017"/>
        </a:solidFill>
      </p:bgPr>
    </p:bg>
    <p:spTree>
      <p:nvGrpSpPr>
        <p:cNvPr id="1211" name="Shape 1211"/>
        <p:cNvGrpSpPr/>
        <p:nvPr/>
      </p:nvGrpSpPr>
      <p:grpSpPr>
        <a:xfrm>
          <a:off x="0" y="0"/>
          <a:ext cx="0" cy="0"/>
          <a:chOff x="0" y="0"/>
          <a:chExt cx="0" cy="0"/>
        </a:xfrm>
      </p:grpSpPr>
      <p:sp>
        <p:nvSpPr>
          <p:cNvPr id="1212" name="Google Shape;1212;p28"/>
          <p:cNvSpPr/>
          <p:nvPr/>
        </p:nvSpPr>
        <p:spPr>
          <a:xfrm>
            <a:off x="1028700" y="0"/>
            <a:ext cx="15917988" cy="10287000"/>
          </a:xfrm>
          <a:custGeom>
            <a:rect b="b" l="l" r="r" t="t"/>
            <a:pathLst>
              <a:path extrusionOk="0" h="10287000" w="15917988">
                <a:moveTo>
                  <a:pt x="0" y="0"/>
                </a:moveTo>
                <a:lnTo>
                  <a:pt x="15917988" y="0"/>
                </a:lnTo>
                <a:lnTo>
                  <a:pt x="15917988" y="10287000"/>
                </a:lnTo>
                <a:lnTo>
                  <a:pt x="0" y="1028700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216" name="Shape 1216"/>
        <p:cNvGrpSpPr/>
        <p:nvPr/>
      </p:nvGrpSpPr>
      <p:grpSpPr>
        <a:xfrm>
          <a:off x="0" y="0"/>
          <a:ext cx="0" cy="0"/>
          <a:chOff x="0" y="0"/>
          <a:chExt cx="0" cy="0"/>
        </a:xfrm>
      </p:grpSpPr>
      <p:sp>
        <p:nvSpPr>
          <p:cNvPr descr="a glowing gradient brush stroke " id="1217" name="Google Shape;1217;p29"/>
          <p:cNvSpPr/>
          <p:nvPr/>
        </p:nvSpPr>
        <p:spPr>
          <a:xfrm>
            <a:off x="7716471" y="652331"/>
            <a:ext cx="15350424" cy="15350424"/>
          </a:xfrm>
          <a:custGeom>
            <a:rect b="b" l="l" r="r" t="t"/>
            <a:pathLst>
              <a:path extrusionOk="0" h="15350424" w="15350424">
                <a:moveTo>
                  <a:pt x="0" y="0"/>
                </a:moveTo>
                <a:lnTo>
                  <a:pt x="15350424" y="0"/>
                </a:lnTo>
                <a:lnTo>
                  <a:pt x="15350424" y="15350424"/>
                </a:lnTo>
                <a:lnTo>
                  <a:pt x="0" y="15350424"/>
                </a:lnTo>
                <a:lnTo>
                  <a:pt x="0" y="0"/>
                </a:lnTo>
                <a:close/>
              </a:path>
            </a:pathLst>
          </a:custGeom>
          <a:blipFill rotWithShape="1">
            <a:blip r:embed="rId3">
              <a:alphaModFix/>
            </a:blip>
            <a:stretch>
              <a:fillRect b="0" l="0" r="0" t="0"/>
            </a:stretch>
          </a:blipFill>
          <a:ln>
            <a:noFill/>
          </a:ln>
        </p:spPr>
      </p:sp>
      <p:sp>
        <p:nvSpPr>
          <p:cNvPr descr="a pink and yellow glowing gradient brush stroke" id="1218" name="Google Shape;1218;p29"/>
          <p:cNvSpPr/>
          <p:nvPr/>
        </p:nvSpPr>
        <p:spPr>
          <a:xfrm rot="-184428">
            <a:off x="-1695813" y="-1958370"/>
            <a:ext cx="13198362" cy="13198362"/>
          </a:xfrm>
          <a:custGeom>
            <a:rect b="b" l="l" r="r" t="t"/>
            <a:pathLst>
              <a:path extrusionOk="0" h="13198362" w="13198362">
                <a:moveTo>
                  <a:pt x="0" y="0"/>
                </a:moveTo>
                <a:lnTo>
                  <a:pt x="13198362" y="0"/>
                </a:lnTo>
                <a:lnTo>
                  <a:pt x="13198362" y="13198361"/>
                </a:lnTo>
                <a:lnTo>
                  <a:pt x="0" y="13198361"/>
                </a:lnTo>
                <a:lnTo>
                  <a:pt x="0" y="0"/>
                </a:lnTo>
                <a:close/>
              </a:path>
            </a:pathLst>
          </a:custGeom>
          <a:blipFill rotWithShape="1">
            <a:blip r:embed="rId4">
              <a:alphaModFix amt="64000"/>
            </a:blip>
            <a:stretch>
              <a:fillRect b="0" l="0" r="0" t="0"/>
            </a:stretch>
          </a:blipFill>
          <a:ln>
            <a:noFill/>
          </a:ln>
        </p:spPr>
      </p:sp>
      <p:sp>
        <p:nvSpPr>
          <p:cNvPr id="1219" name="Google Shape;1219;p29"/>
          <p:cNvSpPr/>
          <p:nvPr/>
        </p:nvSpPr>
        <p:spPr>
          <a:xfrm>
            <a:off x="1321121" y="2689072"/>
            <a:ext cx="15645759" cy="4908857"/>
          </a:xfrm>
          <a:custGeom>
            <a:rect b="b" l="l" r="r" t="t"/>
            <a:pathLst>
              <a:path extrusionOk="0" h="4908857" w="15645759">
                <a:moveTo>
                  <a:pt x="0" y="0"/>
                </a:moveTo>
                <a:lnTo>
                  <a:pt x="15645758" y="0"/>
                </a:lnTo>
                <a:lnTo>
                  <a:pt x="15645758" y="4908856"/>
                </a:lnTo>
                <a:lnTo>
                  <a:pt x="0" y="4908856"/>
                </a:lnTo>
                <a:lnTo>
                  <a:pt x="0" y="0"/>
                </a:lnTo>
                <a:close/>
              </a:path>
            </a:pathLst>
          </a:custGeom>
          <a:blipFill rotWithShape="1">
            <a:blip r:embed="rId5">
              <a:alphaModFix/>
            </a:blip>
            <a:stretch>
              <a:fillRect b="0" l="0" r="0" t="0"/>
            </a:stretch>
          </a:blipFill>
          <a:ln>
            <a:noFill/>
          </a:ln>
        </p:spPr>
      </p:sp>
      <p:grpSp>
        <p:nvGrpSpPr>
          <p:cNvPr id="1220" name="Google Shape;1220;p29"/>
          <p:cNvGrpSpPr/>
          <p:nvPr/>
        </p:nvGrpSpPr>
        <p:grpSpPr>
          <a:xfrm>
            <a:off x="10999700" y="8072990"/>
            <a:ext cx="6722791" cy="940025"/>
            <a:chOff x="-2" y="0"/>
            <a:chExt cx="1770600" cy="247577"/>
          </a:xfrm>
        </p:grpSpPr>
        <p:sp>
          <p:nvSpPr>
            <p:cNvPr id="1221" name="Google Shape;1221;p29"/>
            <p:cNvSpPr/>
            <p:nvPr/>
          </p:nvSpPr>
          <p:spPr>
            <a:xfrm>
              <a:off x="0" y="0"/>
              <a:ext cx="1770488" cy="247577"/>
            </a:xfrm>
            <a:custGeom>
              <a:rect b="b" l="l" r="r" t="t"/>
              <a:pathLst>
                <a:path extrusionOk="0" h="247577" w="1770488">
                  <a:moveTo>
                    <a:pt x="32247" y="0"/>
                  </a:moveTo>
                  <a:lnTo>
                    <a:pt x="1738242" y="0"/>
                  </a:lnTo>
                  <a:cubicBezTo>
                    <a:pt x="1756051" y="0"/>
                    <a:pt x="1770488" y="14437"/>
                    <a:pt x="1770488" y="32247"/>
                  </a:cubicBezTo>
                  <a:lnTo>
                    <a:pt x="1770488" y="215330"/>
                  </a:lnTo>
                  <a:cubicBezTo>
                    <a:pt x="1770488" y="233140"/>
                    <a:pt x="1756051" y="247577"/>
                    <a:pt x="1738242" y="247577"/>
                  </a:cubicBezTo>
                  <a:lnTo>
                    <a:pt x="32247" y="247577"/>
                  </a:lnTo>
                  <a:cubicBezTo>
                    <a:pt x="14437" y="247577"/>
                    <a:pt x="0" y="233140"/>
                    <a:pt x="0" y="215330"/>
                  </a:cubicBezTo>
                  <a:lnTo>
                    <a:pt x="0" y="32247"/>
                  </a:lnTo>
                  <a:cubicBezTo>
                    <a:pt x="0" y="14437"/>
                    <a:pt x="14437" y="0"/>
                    <a:pt x="32247" y="0"/>
                  </a:cubicBezTo>
                  <a:close/>
                </a:path>
              </a:pathLst>
            </a:custGeom>
            <a:solidFill>
              <a:srgbClr val="F4F1E9"/>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txBox="1"/>
            <p:nvPr/>
          </p:nvSpPr>
          <p:spPr>
            <a:xfrm>
              <a:off x="-2" y="2"/>
              <a:ext cx="1770600" cy="2475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en-US" sz="3299" u="none" cap="none" strike="noStrike">
                  <a:solidFill>
                    <a:srgbClr val="000000"/>
                  </a:solidFill>
                  <a:latin typeface="Arial"/>
                  <a:ea typeface="Arial"/>
                  <a:cs typeface="Arial"/>
                  <a:sym typeface="Arial"/>
                </a:rPr>
                <a:t>Alex Habgood to the rescue</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226" name="Shape 1226"/>
        <p:cNvGrpSpPr/>
        <p:nvPr/>
      </p:nvGrpSpPr>
      <p:grpSpPr>
        <a:xfrm>
          <a:off x="0" y="0"/>
          <a:ext cx="0" cy="0"/>
          <a:chOff x="0" y="0"/>
          <a:chExt cx="0" cy="0"/>
        </a:xfrm>
      </p:grpSpPr>
      <p:pic>
        <p:nvPicPr>
          <p:cNvPr id="1227" name="Google Shape;1227;p30"/>
          <p:cNvPicPr preferRelativeResize="0"/>
          <p:nvPr/>
        </p:nvPicPr>
        <p:blipFill>
          <a:blip r:embed="rId3">
            <a:alphaModFix/>
          </a:blip>
          <a:stretch>
            <a:fillRect/>
          </a:stretch>
        </p:blipFill>
        <p:spPr>
          <a:xfrm>
            <a:off x="0" y="559400"/>
            <a:ext cx="18288036" cy="9349401"/>
          </a:xfrm>
          <a:prstGeom prst="rect">
            <a:avLst/>
          </a:prstGeom>
          <a:noFill/>
          <a:ln>
            <a:noFill/>
          </a:ln>
        </p:spPr>
      </p:pic>
      <p:pic>
        <p:nvPicPr>
          <p:cNvPr id="1228" name="Google Shape;1228;p30"/>
          <p:cNvPicPr preferRelativeResize="0"/>
          <p:nvPr/>
        </p:nvPicPr>
        <p:blipFill>
          <a:blip r:embed="rId4">
            <a:alphaModFix/>
          </a:blip>
          <a:stretch>
            <a:fillRect/>
          </a:stretch>
        </p:blipFill>
        <p:spPr>
          <a:xfrm>
            <a:off x="11428496" y="4271950"/>
            <a:ext cx="6531875" cy="4874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31"/>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sp>
        <p:nvSpPr>
          <p:cNvPr id="1234" name="Google Shape;1234;p31"/>
          <p:cNvSpPr/>
          <p:nvPr/>
        </p:nvSpPr>
        <p:spPr>
          <a:xfrm>
            <a:off x="692387" y="0"/>
            <a:ext cx="12522251" cy="10482168"/>
          </a:xfrm>
          <a:custGeom>
            <a:rect b="b" l="l" r="r" t="t"/>
            <a:pathLst>
              <a:path extrusionOk="0" h="10482168" w="12522251">
                <a:moveTo>
                  <a:pt x="0" y="0"/>
                </a:moveTo>
                <a:lnTo>
                  <a:pt x="12522251" y="0"/>
                </a:lnTo>
                <a:lnTo>
                  <a:pt x="12522251" y="10482168"/>
                </a:lnTo>
                <a:lnTo>
                  <a:pt x="0" y="10482168"/>
                </a:lnTo>
                <a:lnTo>
                  <a:pt x="0" y="0"/>
                </a:lnTo>
                <a:close/>
              </a:path>
            </a:pathLst>
          </a:custGeom>
          <a:blipFill rotWithShape="1">
            <a:blip r:embed="rId4">
              <a:alphaModFix/>
            </a:blip>
            <a:stretch>
              <a:fillRect b="0" l="0" r="0" t="0"/>
            </a:stretch>
          </a:blipFill>
          <a:ln>
            <a:noFill/>
          </a:ln>
        </p:spPr>
      </p:sp>
      <p:sp>
        <p:nvSpPr>
          <p:cNvPr id="1235" name="Google Shape;1235;p31"/>
          <p:cNvSpPr txBox="1"/>
          <p:nvPr/>
        </p:nvSpPr>
        <p:spPr>
          <a:xfrm>
            <a:off x="13069488" y="6976300"/>
            <a:ext cx="4844100" cy="3016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4900" u="none" cap="none" strike="noStrike">
                <a:solidFill>
                  <a:srgbClr val="000000"/>
                </a:solidFill>
                <a:latin typeface="Comfortaa"/>
                <a:ea typeface="Comfortaa"/>
                <a:cs typeface="Comfortaa"/>
                <a:sym typeface="Comfortaa"/>
              </a:rPr>
              <a:t>HOW DIGITIZATION WORKS</a:t>
            </a:r>
            <a:endParaRPr>
              <a:latin typeface="Comfortaa"/>
              <a:ea typeface="Comfortaa"/>
              <a:cs typeface="Comfortaa"/>
              <a:sym typeface="Comfortaa"/>
            </a:endParaRPr>
          </a:p>
        </p:txBody>
      </p:sp>
      <p:sp>
        <p:nvSpPr>
          <p:cNvPr id="1236" name="Google Shape;1236;p31"/>
          <p:cNvSpPr/>
          <p:nvPr/>
        </p:nvSpPr>
        <p:spPr>
          <a:xfrm>
            <a:off x="13069452" y="6956081"/>
            <a:ext cx="4844196" cy="3057256"/>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2929" l="0" r="-58589" t="-169006"/>
            </a:stretch>
          </a:blipFill>
          <a:ln>
            <a:noFill/>
          </a:ln>
        </p:spPr>
      </p:sp>
      <p:sp>
        <p:nvSpPr>
          <p:cNvPr descr="a glowing gradient brush stroke " id="102" name="Google Shape;102;p14"/>
          <p:cNvSpPr/>
          <p:nvPr/>
        </p:nvSpPr>
        <p:spPr>
          <a:xfrm rot="9007576">
            <a:off x="-3718518" y="1240391"/>
            <a:ext cx="10624840" cy="12724359"/>
          </a:xfrm>
          <a:custGeom>
            <a:rect b="b" l="l" r="r" t="t"/>
            <a:pathLst>
              <a:path extrusionOk="0" h="12724359" w="10624840">
                <a:moveTo>
                  <a:pt x="0" y="0"/>
                </a:moveTo>
                <a:lnTo>
                  <a:pt x="10624840" y="0"/>
                </a:lnTo>
                <a:lnTo>
                  <a:pt x="10624840" y="12724360"/>
                </a:lnTo>
                <a:lnTo>
                  <a:pt x="0" y="12724360"/>
                </a:lnTo>
                <a:lnTo>
                  <a:pt x="0" y="0"/>
                </a:lnTo>
                <a:close/>
              </a:path>
            </a:pathLst>
          </a:custGeom>
          <a:blipFill rotWithShape="1">
            <a:blip r:embed="rId4">
              <a:alphaModFix amt="85000"/>
            </a:blip>
            <a:stretch>
              <a:fillRect b="0" l="0" r="0" t="0"/>
            </a:stretch>
          </a:blipFill>
          <a:ln>
            <a:noFill/>
          </a:ln>
        </p:spPr>
      </p:sp>
      <p:sp>
        <p:nvSpPr>
          <p:cNvPr id="103" name="Google Shape;103;p14"/>
          <p:cNvSpPr txBox="1"/>
          <p:nvPr/>
        </p:nvSpPr>
        <p:spPr>
          <a:xfrm>
            <a:off x="1028700" y="871550"/>
            <a:ext cx="17770200" cy="1108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i="0" lang="en-US" sz="7200" u="none" cap="none" strike="noStrike">
                <a:solidFill>
                  <a:srgbClr val="000000"/>
                </a:solidFill>
                <a:latin typeface="Comfortaa"/>
                <a:ea typeface="Comfortaa"/>
                <a:cs typeface="Comfortaa"/>
                <a:sym typeface="Comfortaa"/>
              </a:rPr>
              <a:t>PRESENTATION </a:t>
            </a:r>
            <a:r>
              <a:rPr lang="en-US" sz="7200">
                <a:latin typeface="Comfortaa"/>
                <a:ea typeface="Comfortaa"/>
                <a:cs typeface="Comfortaa"/>
                <a:sym typeface="Comfortaa"/>
              </a:rPr>
              <a:t>OVERVIEW</a:t>
            </a:r>
            <a:endParaRPr>
              <a:latin typeface="Comfortaa"/>
              <a:ea typeface="Comfortaa"/>
              <a:cs typeface="Comfortaa"/>
              <a:sym typeface="Comfortaa"/>
            </a:endParaRPr>
          </a:p>
        </p:txBody>
      </p:sp>
      <p:sp>
        <p:nvSpPr>
          <p:cNvPr id="104" name="Google Shape;104;p14"/>
          <p:cNvSpPr txBox="1"/>
          <p:nvPr/>
        </p:nvSpPr>
        <p:spPr>
          <a:xfrm>
            <a:off x="3027296" y="4112350"/>
            <a:ext cx="14552400" cy="3186300"/>
          </a:xfrm>
          <a:prstGeom prst="rect">
            <a:avLst/>
          </a:prstGeom>
          <a:noFill/>
          <a:ln>
            <a:noFill/>
          </a:ln>
        </p:spPr>
        <p:txBody>
          <a:bodyPr anchorCtr="0" anchor="t" bIns="0" lIns="0" spcFirstLastPara="1" rIns="0" wrap="square" tIns="0">
            <a:spAutoFit/>
          </a:bodyPr>
          <a:lstStyle/>
          <a:p>
            <a:pPr indent="-514350" lvl="0" marL="457200" marR="0" rtl="0" algn="l">
              <a:lnSpc>
                <a:spcPct val="120000"/>
              </a:lnSpc>
              <a:spcBef>
                <a:spcPts val="0"/>
              </a:spcBef>
              <a:spcAft>
                <a:spcPts val="0"/>
              </a:spcAft>
              <a:buSzPts val="4500"/>
              <a:buChar char="●"/>
            </a:pPr>
            <a:r>
              <a:rPr lang="en-US" sz="4500"/>
              <a:t>What do DAR, PAR, and SAR mean?</a:t>
            </a:r>
            <a:endParaRPr sz="4500"/>
          </a:p>
          <a:p>
            <a:pPr indent="-514350" lvl="0" marL="457200" marR="0" rtl="0" algn="l">
              <a:lnSpc>
                <a:spcPct val="120000"/>
              </a:lnSpc>
              <a:spcBef>
                <a:spcPts val="0"/>
              </a:spcBef>
              <a:spcAft>
                <a:spcPts val="0"/>
              </a:spcAft>
              <a:buSzPts val="4500"/>
              <a:buChar char="●"/>
            </a:pPr>
            <a:r>
              <a:rPr lang="en-US" sz="4500"/>
              <a:t>How do these concepts work in practice?</a:t>
            </a:r>
            <a:endParaRPr sz="4500"/>
          </a:p>
          <a:p>
            <a:pPr indent="-514350" lvl="0" marL="457200" marR="0" rtl="0" algn="l">
              <a:lnSpc>
                <a:spcPct val="120000"/>
              </a:lnSpc>
              <a:spcBef>
                <a:spcPts val="0"/>
              </a:spcBef>
              <a:spcAft>
                <a:spcPts val="0"/>
              </a:spcAft>
              <a:buSzPts val="4500"/>
              <a:buChar char="●"/>
            </a:pPr>
            <a:r>
              <a:rPr lang="en-US" sz="4500"/>
              <a:t>How do digitization tools implement these concepts? </a:t>
            </a:r>
            <a:endParaRPr sz="4500"/>
          </a:p>
          <a:p>
            <a:pPr indent="-514350" lvl="0" marL="457200" marR="0" rtl="0" algn="l">
              <a:lnSpc>
                <a:spcPct val="120000"/>
              </a:lnSpc>
              <a:spcBef>
                <a:spcPts val="0"/>
              </a:spcBef>
              <a:spcAft>
                <a:spcPts val="0"/>
              </a:spcAft>
              <a:buSzPts val="4500"/>
              <a:buChar char="●"/>
            </a:pPr>
            <a:r>
              <a:rPr lang="en-US" sz="4500"/>
              <a:t>Can archivists come up with our own best practices? </a:t>
            </a:r>
            <a:endParaRPr sz="4500"/>
          </a:p>
        </p:txBody>
      </p:sp>
      <p:sp>
        <p:nvSpPr>
          <p:cNvPr id="105" name="Google Shape;105;p14"/>
          <p:cNvSpPr/>
          <p:nvPr/>
        </p:nvSpPr>
        <p:spPr>
          <a:xfrm>
            <a:off x="2494964" y="3884750"/>
            <a:ext cx="14837679" cy="3641502"/>
          </a:xfrm>
          <a:custGeom>
            <a:rect b="b" l="l" r="r" t="t"/>
            <a:pathLst>
              <a:path extrusionOk="0" h="4653677" w="4644031">
                <a:moveTo>
                  <a:pt x="4519571" y="4653677"/>
                </a:moveTo>
                <a:lnTo>
                  <a:pt x="124460" y="4653677"/>
                </a:lnTo>
                <a:cubicBezTo>
                  <a:pt x="55880" y="4653677"/>
                  <a:pt x="0" y="4597797"/>
                  <a:pt x="0" y="4529217"/>
                </a:cubicBezTo>
                <a:lnTo>
                  <a:pt x="0" y="124460"/>
                </a:lnTo>
                <a:cubicBezTo>
                  <a:pt x="0" y="55880"/>
                  <a:pt x="55880" y="0"/>
                  <a:pt x="124460" y="0"/>
                </a:cubicBezTo>
                <a:lnTo>
                  <a:pt x="4519571" y="0"/>
                </a:lnTo>
                <a:cubicBezTo>
                  <a:pt x="4588151" y="0"/>
                  <a:pt x="4644031" y="55880"/>
                  <a:pt x="4644031" y="124460"/>
                </a:cubicBezTo>
                <a:lnTo>
                  <a:pt x="4644031" y="4529217"/>
                </a:lnTo>
                <a:cubicBezTo>
                  <a:pt x="4644031" y="4597797"/>
                  <a:pt x="4588151" y="4653677"/>
                  <a:pt x="4519571" y="4653677"/>
                </a:cubicBezTo>
                <a:close/>
              </a:path>
            </a:pathLst>
          </a:custGeom>
          <a:solidFill>
            <a:srgbClr val="FFFFFF">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32"/>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sp>
        <p:nvSpPr>
          <p:cNvPr id="1242" name="Google Shape;1242;p32"/>
          <p:cNvSpPr/>
          <p:nvPr/>
        </p:nvSpPr>
        <p:spPr>
          <a:xfrm>
            <a:off x="1028700" y="3514597"/>
            <a:ext cx="15062321" cy="2520738"/>
          </a:xfrm>
          <a:custGeom>
            <a:rect b="b" l="l" r="r" t="t"/>
            <a:pathLst>
              <a:path extrusionOk="0" h="2520738" w="15062321">
                <a:moveTo>
                  <a:pt x="0" y="0"/>
                </a:moveTo>
                <a:lnTo>
                  <a:pt x="15062321" y="0"/>
                </a:lnTo>
                <a:lnTo>
                  <a:pt x="15062321" y="2520738"/>
                </a:lnTo>
                <a:lnTo>
                  <a:pt x="0" y="2520738"/>
                </a:lnTo>
                <a:lnTo>
                  <a:pt x="0" y="0"/>
                </a:lnTo>
                <a:close/>
              </a:path>
            </a:pathLst>
          </a:custGeom>
          <a:blipFill rotWithShape="1">
            <a:blip r:embed="rId4">
              <a:alphaModFix/>
            </a:blip>
            <a:stretch>
              <a:fillRect b="-68882" l="0" r="-100000" t="-473378"/>
            </a:stretch>
          </a:blipFill>
          <a:ln>
            <a:noFill/>
          </a:ln>
        </p:spPr>
      </p:sp>
      <p:cxnSp>
        <p:nvCxnSpPr>
          <p:cNvPr id="1243" name="Google Shape;1243;p32"/>
          <p:cNvCxnSpPr/>
          <p:nvPr/>
        </p:nvCxnSpPr>
        <p:spPr>
          <a:xfrm>
            <a:off x="2020775" y="2962729"/>
            <a:ext cx="13470754" cy="0"/>
          </a:xfrm>
          <a:prstGeom prst="straightConnector1">
            <a:avLst/>
          </a:prstGeom>
          <a:noFill/>
          <a:ln cap="flat" cmpd="sng" w="76200">
            <a:solidFill>
              <a:srgbClr val="EF3F6B"/>
            </a:solidFill>
            <a:prstDash val="solid"/>
            <a:round/>
            <a:headEnd len="sm" w="sm" type="oval"/>
            <a:tailEnd len="sm" w="sm" type="oval"/>
          </a:ln>
        </p:spPr>
      </p:cxnSp>
      <p:grpSp>
        <p:nvGrpSpPr>
          <p:cNvPr id="1244" name="Google Shape;1244;p32"/>
          <p:cNvGrpSpPr/>
          <p:nvPr/>
        </p:nvGrpSpPr>
        <p:grpSpPr>
          <a:xfrm>
            <a:off x="8067788" y="1745649"/>
            <a:ext cx="3086100" cy="1041514"/>
            <a:chOff x="0" y="-66675"/>
            <a:chExt cx="812800" cy="274308"/>
          </a:xfrm>
        </p:grpSpPr>
        <p:sp>
          <p:nvSpPr>
            <p:cNvPr id="1245" name="Google Shape;1245;p32"/>
            <p:cNvSpPr/>
            <p:nvPr/>
          </p:nvSpPr>
          <p:spPr>
            <a:xfrm>
              <a:off x="0" y="0"/>
              <a:ext cx="812800" cy="207633"/>
            </a:xfrm>
            <a:custGeom>
              <a:rect b="b" l="l" r="r" t="t"/>
              <a:pathLst>
                <a:path extrusionOk="0" h="207633" w="812800">
                  <a:moveTo>
                    <a:pt x="0" y="0"/>
                  </a:moveTo>
                  <a:lnTo>
                    <a:pt x="812800" y="0"/>
                  </a:lnTo>
                  <a:lnTo>
                    <a:pt x="812800" y="207633"/>
                  </a:lnTo>
                  <a:lnTo>
                    <a:pt x="0" y="207633"/>
                  </a:lnTo>
                  <a:close/>
                </a:path>
              </a:pathLst>
            </a:custGeom>
            <a:solidFill>
              <a:srgbClr val="000000">
                <a:alpha val="0"/>
              </a:srgbClr>
            </a:solidFill>
            <a:ln>
              <a:noFill/>
            </a:ln>
          </p:spPr>
        </p:sp>
        <p:sp>
          <p:nvSpPr>
            <p:cNvPr id="1246" name="Google Shape;1246;p32"/>
            <p:cNvSpPr txBox="1"/>
            <p:nvPr/>
          </p:nvSpPr>
          <p:spPr>
            <a:xfrm>
              <a:off x="0" y="-66675"/>
              <a:ext cx="812800" cy="274308"/>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3599" u="none" cap="none" strike="noStrike">
                  <a:solidFill>
                    <a:srgbClr val="EF3F6B"/>
                  </a:solidFill>
                  <a:latin typeface="Arial"/>
                  <a:ea typeface="Arial"/>
                  <a:cs typeface="Arial"/>
                  <a:sym typeface="Arial"/>
                </a:rPr>
                <a:t>63.55 µs</a:t>
              </a:r>
              <a:endParaRPr/>
            </a:p>
          </p:txBody>
        </p:sp>
      </p:grpSp>
      <p:grpSp>
        <p:nvGrpSpPr>
          <p:cNvPr id="1247" name="Google Shape;1247;p32"/>
          <p:cNvGrpSpPr/>
          <p:nvPr/>
        </p:nvGrpSpPr>
        <p:grpSpPr>
          <a:xfrm>
            <a:off x="1299740" y="6419292"/>
            <a:ext cx="9854163" cy="3710122"/>
            <a:chOff x="0" y="-19050"/>
            <a:chExt cx="2595318" cy="977145"/>
          </a:xfrm>
        </p:grpSpPr>
        <p:sp>
          <p:nvSpPr>
            <p:cNvPr id="1248" name="Google Shape;1248;p32"/>
            <p:cNvSpPr/>
            <p:nvPr/>
          </p:nvSpPr>
          <p:spPr>
            <a:xfrm>
              <a:off x="0" y="0"/>
              <a:ext cx="2595318" cy="958095"/>
            </a:xfrm>
            <a:custGeom>
              <a:rect b="b" l="l" r="r" t="t"/>
              <a:pathLst>
                <a:path extrusionOk="0" h="958095" w="2595318">
                  <a:moveTo>
                    <a:pt x="26712" y="0"/>
                  </a:moveTo>
                  <a:lnTo>
                    <a:pt x="2568606" y="0"/>
                  </a:lnTo>
                  <a:cubicBezTo>
                    <a:pt x="2575690" y="0"/>
                    <a:pt x="2582485" y="2814"/>
                    <a:pt x="2587494" y="7824"/>
                  </a:cubicBezTo>
                  <a:cubicBezTo>
                    <a:pt x="2592504" y="12833"/>
                    <a:pt x="2595318" y="19628"/>
                    <a:pt x="2595318" y="26712"/>
                  </a:cubicBezTo>
                  <a:lnTo>
                    <a:pt x="2595318" y="931382"/>
                  </a:lnTo>
                  <a:cubicBezTo>
                    <a:pt x="2595318" y="946135"/>
                    <a:pt x="2583359" y="958095"/>
                    <a:pt x="2568606" y="958095"/>
                  </a:cubicBezTo>
                  <a:lnTo>
                    <a:pt x="26712" y="958095"/>
                  </a:lnTo>
                  <a:cubicBezTo>
                    <a:pt x="11959" y="958095"/>
                    <a:pt x="0" y="946135"/>
                    <a:pt x="0" y="931382"/>
                  </a:cubicBezTo>
                  <a:lnTo>
                    <a:pt x="0" y="26712"/>
                  </a:lnTo>
                  <a:cubicBezTo>
                    <a:pt x="0" y="11959"/>
                    <a:pt x="11959" y="0"/>
                    <a:pt x="26712" y="0"/>
                  </a:cubicBezTo>
                  <a:close/>
                </a:path>
              </a:pathLst>
            </a:custGeom>
            <a:solidFill>
              <a:srgbClr val="F4F1E9"/>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2"/>
            <p:cNvSpPr txBox="1"/>
            <p:nvPr/>
          </p:nvSpPr>
          <p:spPr>
            <a:xfrm>
              <a:off x="0" y="-19050"/>
              <a:ext cx="2595318" cy="977145"/>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0" name="Google Shape;1250;p32"/>
          <p:cNvSpPr txBox="1"/>
          <p:nvPr/>
        </p:nvSpPr>
        <p:spPr>
          <a:xfrm>
            <a:off x="1604124" y="6869100"/>
            <a:ext cx="6640800" cy="4923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199" u="none" cap="none" strike="noStrike">
                <a:solidFill>
                  <a:srgbClr val="000000"/>
                </a:solidFill>
                <a:latin typeface="Arial"/>
                <a:ea typeface="Arial"/>
                <a:cs typeface="Arial"/>
                <a:sym typeface="Arial"/>
              </a:rPr>
              <a:t>29.97003 fps x 525 l</a:t>
            </a:r>
            <a:r>
              <a:rPr b="1" i="0" lang="en-US" sz="3199" u="none" cap="none" strike="noStrike">
                <a:solidFill>
                  <a:srgbClr val="000000"/>
                </a:solidFill>
                <a:latin typeface="Arial"/>
                <a:ea typeface="Arial"/>
                <a:cs typeface="Arial"/>
                <a:sym typeface="Arial"/>
              </a:rPr>
              <a:t>ines per frame </a:t>
            </a:r>
            <a:endParaRPr/>
          </a:p>
        </p:txBody>
      </p:sp>
      <p:sp>
        <p:nvSpPr>
          <p:cNvPr id="1251" name="Google Shape;1251;p32"/>
          <p:cNvSpPr txBox="1"/>
          <p:nvPr/>
        </p:nvSpPr>
        <p:spPr>
          <a:xfrm>
            <a:off x="6619628" y="7993753"/>
            <a:ext cx="4911000" cy="4923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199" u="none" cap="none" strike="noStrike">
                <a:solidFill>
                  <a:srgbClr val="000000"/>
                </a:solidFill>
                <a:latin typeface="Arial"/>
                <a:ea typeface="Arial"/>
                <a:cs typeface="Arial"/>
                <a:sym typeface="Arial"/>
              </a:rPr>
              <a:t> lines per second </a:t>
            </a:r>
            <a:endParaRPr/>
          </a:p>
        </p:txBody>
      </p:sp>
      <p:sp>
        <p:nvSpPr>
          <p:cNvPr id="1252" name="Google Shape;1252;p32"/>
          <p:cNvSpPr txBox="1"/>
          <p:nvPr/>
        </p:nvSpPr>
        <p:spPr>
          <a:xfrm>
            <a:off x="4950127" y="9265000"/>
            <a:ext cx="6487200" cy="4923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199" u="none" cap="none" strike="noStrike">
                <a:solidFill>
                  <a:srgbClr val="000000"/>
                </a:solidFill>
                <a:latin typeface="Arial"/>
                <a:ea typeface="Arial"/>
                <a:cs typeface="Arial"/>
                <a:sym typeface="Arial"/>
              </a:rPr>
              <a:t>microseconds per line </a:t>
            </a:r>
            <a:endParaRPr/>
          </a:p>
        </p:txBody>
      </p:sp>
      <p:sp>
        <p:nvSpPr>
          <p:cNvPr id="1253" name="Google Shape;1253;p32"/>
          <p:cNvSpPr txBox="1"/>
          <p:nvPr/>
        </p:nvSpPr>
        <p:spPr>
          <a:xfrm>
            <a:off x="13069488" y="6976300"/>
            <a:ext cx="4844100" cy="3016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4900" u="none" cap="none" strike="noStrike">
                <a:solidFill>
                  <a:srgbClr val="000000"/>
                </a:solidFill>
                <a:latin typeface="Comfortaa"/>
                <a:ea typeface="Comfortaa"/>
                <a:cs typeface="Comfortaa"/>
                <a:sym typeface="Comfortaa"/>
              </a:rPr>
              <a:t>HOW DIGITIZATION WORKS</a:t>
            </a:r>
            <a:endParaRPr>
              <a:latin typeface="Comfortaa"/>
              <a:ea typeface="Comfortaa"/>
              <a:cs typeface="Comfortaa"/>
              <a:sym typeface="Comfortaa"/>
            </a:endParaRPr>
          </a:p>
        </p:txBody>
      </p:sp>
      <p:sp>
        <p:nvSpPr>
          <p:cNvPr id="1254" name="Google Shape;1254;p32"/>
          <p:cNvSpPr/>
          <p:nvPr/>
        </p:nvSpPr>
        <p:spPr>
          <a:xfrm>
            <a:off x="13069452" y="6956081"/>
            <a:ext cx="4844196" cy="3057256"/>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2"/>
          <p:cNvSpPr txBox="1"/>
          <p:nvPr/>
        </p:nvSpPr>
        <p:spPr>
          <a:xfrm>
            <a:off x="9223202" y="1421812"/>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solidFill>
                  <a:srgbClr val="EF3F6B"/>
                </a:solidFill>
              </a:rPr>
              <a:t>_</a:t>
            </a:r>
            <a:endParaRPr>
              <a:solidFill>
                <a:srgbClr val="EF3F6B"/>
              </a:solidFill>
            </a:endParaRPr>
          </a:p>
        </p:txBody>
      </p:sp>
      <p:pic>
        <p:nvPicPr>
          <p:cNvPr descr="\frac{30000}{1000}\times525=15734.2657&#10;%c5027dde-80ae-4d7f-81cb-4d51a70ab519" id="1256" name="Google Shape;1256;p32"/>
          <p:cNvPicPr preferRelativeResize="0"/>
          <p:nvPr/>
        </p:nvPicPr>
        <p:blipFill>
          <a:blip r:embed="rId5">
            <a:alphaModFix/>
          </a:blip>
          <a:stretch>
            <a:fillRect/>
          </a:stretch>
        </p:blipFill>
        <p:spPr>
          <a:xfrm>
            <a:off x="1489200" y="7950500"/>
            <a:ext cx="5800725" cy="647700"/>
          </a:xfrm>
          <a:prstGeom prst="rect">
            <a:avLst/>
          </a:prstGeom>
          <a:noFill/>
          <a:ln>
            <a:noFill/>
          </a:ln>
        </p:spPr>
      </p:pic>
      <p:pic>
        <p:nvPicPr>
          <p:cNvPr descr="\frac{1}{15734.2657}=63+\frac{5}{9}&#10;%ee7c1b5a-c3dc-438b-a442-ba7686c1c75e" id="1257" name="Google Shape;1257;p32"/>
          <p:cNvPicPr preferRelativeResize="0"/>
          <p:nvPr/>
        </p:nvPicPr>
        <p:blipFill>
          <a:blip r:embed="rId6">
            <a:alphaModFix/>
          </a:blip>
          <a:stretch>
            <a:fillRect/>
          </a:stretch>
        </p:blipFill>
        <p:spPr>
          <a:xfrm>
            <a:off x="1489200" y="9187300"/>
            <a:ext cx="4295775" cy="647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33"/>
          <p:cNvSpPr/>
          <p:nvPr/>
        </p:nvSpPr>
        <p:spPr>
          <a:xfrm rot="10800000">
            <a:off x="0" y="-90725"/>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sp>
        <p:nvSpPr>
          <p:cNvPr id="1263" name="Google Shape;1263;p33"/>
          <p:cNvSpPr/>
          <p:nvPr/>
        </p:nvSpPr>
        <p:spPr>
          <a:xfrm>
            <a:off x="1028700" y="3423872"/>
            <a:ext cx="15062321" cy="2520738"/>
          </a:xfrm>
          <a:custGeom>
            <a:rect b="b" l="l" r="r" t="t"/>
            <a:pathLst>
              <a:path extrusionOk="0" h="2520738" w="15062321">
                <a:moveTo>
                  <a:pt x="0" y="0"/>
                </a:moveTo>
                <a:lnTo>
                  <a:pt x="15062321" y="0"/>
                </a:lnTo>
                <a:lnTo>
                  <a:pt x="15062321" y="2520738"/>
                </a:lnTo>
                <a:lnTo>
                  <a:pt x="0" y="2520738"/>
                </a:lnTo>
                <a:lnTo>
                  <a:pt x="0" y="0"/>
                </a:lnTo>
                <a:close/>
              </a:path>
            </a:pathLst>
          </a:custGeom>
          <a:blipFill rotWithShape="1">
            <a:blip r:embed="rId4">
              <a:alphaModFix/>
            </a:blip>
            <a:stretch>
              <a:fillRect b="-68882" l="0" r="-100000" t="-473378"/>
            </a:stretch>
          </a:blipFill>
          <a:ln>
            <a:noFill/>
          </a:ln>
        </p:spPr>
      </p:sp>
      <p:cxnSp>
        <p:nvCxnSpPr>
          <p:cNvPr id="1264" name="Google Shape;1264;p33"/>
          <p:cNvCxnSpPr/>
          <p:nvPr/>
        </p:nvCxnSpPr>
        <p:spPr>
          <a:xfrm>
            <a:off x="4647861" y="2872004"/>
            <a:ext cx="10402200" cy="0"/>
          </a:xfrm>
          <a:prstGeom prst="straightConnector1">
            <a:avLst/>
          </a:prstGeom>
          <a:noFill/>
          <a:ln cap="flat" cmpd="sng" w="76200">
            <a:solidFill>
              <a:srgbClr val="EF3F6B"/>
            </a:solidFill>
            <a:prstDash val="solid"/>
            <a:round/>
            <a:headEnd len="sm" w="sm" type="oval"/>
            <a:tailEnd len="sm" w="sm" type="oval"/>
          </a:ln>
        </p:spPr>
      </p:cxnSp>
      <p:sp>
        <p:nvSpPr>
          <p:cNvPr id="1265" name="Google Shape;1265;p33"/>
          <p:cNvSpPr txBox="1"/>
          <p:nvPr/>
        </p:nvSpPr>
        <p:spPr>
          <a:xfrm>
            <a:off x="13069488" y="6885575"/>
            <a:ext cx="4844100" cy="3016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4900" u="none" cap="none" strike="noStrike">
                <a:solidFill>
                  <a:srgbClr val="000000"/>
                </a:solidFill>
                <a:latin typeface="Comfortaa"/>
                <a:ea typeface="Comfortaa"/>
                <a:cs typeface="Comfortaa"/>
                <a:sym typeface="Comfortaa"/>
              </a:rPr>
              <a:t>HOW DIGITIZATION WORKS</a:t>
            </a:r>
            <a:endParaRPr>
              <a:latin typeface="Comfortaa"/>
              <a:ea typeface="Comfortaa"/>
              <a:cs typeface="Comfortaa"/>
              <a:sym typeface="Comfortaa"/>
            </a:endParaRPr>
          </a:p>
        </p:txBody>
      </p:sp>
      <p:sp>
        <p:nvSpPr>
          <p:cNvPr id="1266" name="Google Shape;1266;p33"/>
          <p:cNvSpPr/>
          <p:nvPr/>
        </p:nvSpPr>
        <p:spPr>
          <a:xfrm>
            <a:off x="13069452" y="6865356"/>
            <a:ext cx="4844196" cy="3057256"/>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7" name="Google Shape;1267;p33"/>
          <p:cNvGrpSpPr/>
          <p:nvPr/>
        </p:nvGrpSpPr>
        <p:grpSpPr>
          <a:xfrm>
            <a:off x="1582295" y="7268549"/>
            <a:ext cx="7740276" cy="2334302"/>
            <a:chOff x="0" y="-19050"/>
            <a:chExt cx="2595318" cy="977145"/>
          </a:xfrm>
        </p:grpSpPr>
        <p:sp>
          <p:nvSpPr>
            <p:cNvPr id="1268" name="Google Shape;1268;p33"/>
            <p:cNvSpPr/>
            <p:nvPr/>
          </p:nvSpPr>
          <p:spPr>
            <a:xfrm>
              <a:off x="0" y="0"/>
              <a:ext cx="2595318" cy="958095"/>
            </a:xfrm>
            <a:custGeom>
              <a:rect b="b" l="l" r="r" t="t"/>
              <a:pathLst>
                <a:path extrusionOk="0" h="958095" w="2595318">
                  <a:moveTo>
                    <a:pt x="26712" y="0"/>
                  </a:moveTo>
                  <a:lnTo>
                    <a:pt x="2568606" y="0"/>
                  </a:lnTo>
                  <a:cubicBezTo>
                    <a:pt x="2575690" y="0"/>
                    <a:pt x="2582485" y="2814"/>
                    <a:pt x="2587494" y="7824"/>
                  </a:cubicBezTo>
                  <a:cubicBezTo>
                    <a:pt x="2592504" y="12833"/>
                    <a:pt x="2595318" y="19628"/>
                    <a:pt x="2595318" y="26712"/>
                  </a:cubicBezTo>
                  <a:lnTo>
                    <a:pt x="2595318" y="931382"/>
                  </a:lnTo>
                  <a:cubicBezTo>
                    <a:pt x="2595318" y="946135"/>
                    <a:pt x="2583359" y="958095"/>
                    <a:pt x="2568606" y="958095"/>
                  </a:cubicBezTo>
                  <a:lnTo>
                    <a:pt x="26712" y="958095"/>
                  </a:lnTo>
                  <a:cubicBezTo>
                    <a:pt x="11959" y="958095"/>
                    <a:pt x="0" y="946135"/>
                    <a:pt x="0" y="931382"/>
                  </a:cubicBezTo>
                  <a:lnTo>
                    <a:pt x="0" y="26712"/>
                  </a:lnTo>
                  <a:cubicBezTo>
                    <a:pt x="0" y="11959"/>
                    <a:pt x="11959" y="0"/>
                    <a:pt x="26712" y="0"/>
                  </a:cubicBezTo>
                  <a:close/>
                </a:path>
              </a:pathLst>
            </a:custGeom>
            <a:solidFill>
              <a:srgbClr val="F4F1E9"/>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3"/>
            <p:cNvSpPr txBox="1"/>
            <p:nvPr/>
          </p:nvSpPr>
          <p:spPr>
            <a:xfrm>
              <a:off x="0" y="-19050"/>
              <a:ext cx="2595300" cy="977100"/>
            </a:xfrm>
            <a:prstGeom prst="rect">
              <a:avLst/>
            </a:prstGeom>
            <a:noFill/>
            <a:ln>
              <a:noFill/>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70" name="Google Shape;1270;p33"/>
          <p:cNvSpPr txBox="1"/>
          <p:nvPr/>
        </p:nvSpPr>
        <p:spPr>
          <a:xfrm>
            <a:off x="1286084" y="7278924"/>
            <a:ext cx="7740300" cy="2427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199"/>
              <a:t>Horizontal Blanking Area is 10.9</a:t>
            </a:r>
            <a:endParaRPr b="1" sz="3199"/>
          </a:p>
          <a:p>
            <a:pPr indent="0" lvl="0" marL="0" marR="0" rtl="0" algn="ctr">
              <a:lnSpc>
                <a:spcPct val="140008"/>
              </a:lnSpc>
              <a:spcBef>
                <a:spcPts val="0"/>
              </a:spcBef>
              <a:spcAft>
                <a:spcPts val="0"/>
              </a:spcAft>
              <a:buNone/>
            </a:pPr>
            <a:r>
              <a:rPr b="1" lang="en-US" sz="3199"/>
              <a:t>Active video is only 52.655 μs </a:t>
            </a:r>
            <a:endParaRPr b="1" sz="3199"/>
          </a:p>
          <a:p>
            <a:pPr indent="0" lvl="0" marL="0" marR="0" rtl="0" algn="ctr">
              <a:lnSpc>
                <a:spcPct val="140008"/>
              </a:lnSpc>
              <a:spcBef>
                <a:spcPts val="0"/>
              </a:spcBef>
              <a:spcAft>
                <a:spcPts val="0"/>
              </a:spcAft>
              <a:buNone/>
            </a:pPr>
            <a:r>
              <a:rPr b="1" lang="en-US" sz="3199"/>
              <a:t>(63.555</a:t>
            </a:r>
            <a:r>
              <a:rPr b="1" lang="en-US" sz="3199">
                <a:solidFill>
                  <a:schemeClr val="dk1"/>
                </a:solidFill>
              </a:rPr>
              <a:t>μs - </a:t>
            </a:r>
            <a:r>
              <a:rPr b="1" lang="en-US" sz="3199"/>
              <a:t>10.9</a:t>
            </a:r>
            <a:r>
              <a:rPr b="1" lang="en-US" sz="3199">
                <a:solidFill>
                  <a:schemeClr val="dk1"/>
                </a:solidFill>
              </a:rPr>
              <a:t>μs = 52.655μs</a:t>
            </a:r>
            <a:endParaRPr b="1" sz="3199"/>
          </a:p>
        </p:txBody>
      </p:sp>
      <p:grpSp>
        <p:nvGrpSpPr>
          <p:cNvPr id="1271" name="Google Shape;1271;p33"/>
          <p:cNvGrpSpPr/>
          <p:nvPr/>
        </p:nvGrpSpPr>
        <p:grpSpPr>
          <a:xfrm>
            <a:off x="8067788" y="1654923"/>
            <a:ext cx="3086120" cy="1041520"/>
            <a:chOff x="0" y="-66675"/>
            <a:chExt cx="812800" cy="274308"/>
          </a:xfrm>
        </p:grpSpPr>
        <p:sp>
          <p:nvSpPr>
            <p:cNvPr id="1272" name="Google Shape;1272;p33"/>
            <p:cNvSpPr/>
            <p:nvPr/>
          </p:nvSpPr>
          <p:spPr>
            <a:xfrm>
              <a:off x="0" y="0"/>
              <a:ext cx="812800" cy="207633"/>
            </a:xfrm>
            <a:custGeom>
              <a:rect b="b" l="l" r="r" t="t"/>
              <a:pathLst>
                <a:path extrusionOk="0" h="207633" w="812800">
                  <a:moveTo>
                    <a:pt x="0" y="0"/>
                  </a:moveTo>
                  <a:lnTo>
                    <a:pt x="812800" y="0"/>
                  </a:lnTo>
                  <a:lnTo>
                    <a:pt x="812800" y="207633"/>
                  </a:lnTo>
                  <a:lnTo>
                    <a:pt x="0" y="207633"/>
                  </a:lnTo>
                  <a:close/>
                </a:path>
              </a:pathLst>
            </a:custGeom>
            <a:solidFill>
              <a:srgbClr val="000000">
                <a:alpha val="0"/>
              </a:srgbClr>
            </a:solidFill>
            <a:ln>
              <a:noFill/>
            </a:ln>
          </p:spPr>
        </p:sp>
        <p:sp>
          <p:nvSpPr>
            <p:cNvPr id="1273" name="Google Shape;1273;p33"/>
            <p:cNvSpPr txBox="1"/>
            <p:nvPr/>
          </p:nvSpPr>
          <p:spPr>
            <a:xfrm>
              <a:off x="0" y="-66675"/>
              <a:ext cx="812700" cy="2742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3599" u="none" cap="none" strike="noStrike">
                  <a:solidFill>
                    <a:srgbClr val="EF3F6B"/>
                  </a:solidFill>
                  <a:latin typeface="Arial"/>
                  <a:ea typeface="Arial"/>
                  <a:cs typeface="Arial"/>
                  <a:sym typeface="Arial"/>
                </a:rPr>
                <a:t>52.655 µs</a:t>
              </a:r>
              <a:endParaRPr/>
            </a:p>
          </p:txBody>
        </p:sp>
      </p:grpSp>
      <p:sp>
        <p:nvSpPr>
          <p:cNvPr id="1274" name="Google Shape;1274;p33"/>
          <p:cNvSpPr txBox="1"/>
          <p:nvPr/>
        </p:nvSpPr>
        <p:spPr>
          <a:xfrm>
            <a:off x="9361902" y="1303962"/>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solidFill>
                  <a:srgbClr val="EF3F6B"/>
                </a:solidFill>
              </a:rPr>
              <a:t>_</a:t>
            </a:r>
            <a:endParaRPr>
              <a:solidFill>
                <a:srgbClr val="EF3F6B"/>
              </a:solidFill>
            </a:endParaRPr>
          </a:p>
        </p:txBody>
      </p:sp>
      <p:sp>
        <p:nvSpPr>
          <p:cNvPr id="1275" name="Google Shape;1275;p33"/>
          <p:cNvSpPr txBox="1"/>
          <p:nvPr/>
        </p:nvSpPr>
        <p:spPr>
          <a:xfrm>
            <a:off x="14152462" y="596854"/>
            <a:ext cx="897600" cy="14955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4399"/>
              <a:t>_</a:t>
            </a:r>
            <a:endParaRPr sz="900"/>
          </a:p>
        </p:txBody>
      </p:sp>
      <p:cxnSp>
        <p:nvCxnSpPr>
          <p:cNvPr id="1276" name="Google Shape;1276;p33"/>
          <p:cNvCxnSpPr/>
          <p:nvPr/>
        </p:nvCxnSpPr>
        <p:spPr>
          <a:xfrm>
            <a:off x="1784286" y="6092954"/>
            <a:ext cx="2868300" cy="0"/>
          </a:xfrm>
          <a:prstGeom prst="straightConnector1">
            <a:avLst/>
          </a:prstGeom>
          <a:noFill/>
          <a:ln cap="flat" cmpd="sng" w="76200">
            <a:solidFill>
              <a:srgbClr val="EF3F6B"/>
            </a:solidFill>
            <a:prstDash val="solid"/>
            <a:round/>
            <a:headEnd len="sm" w="sm" type="oval"/>
            <a:tailEnd len="sm" w="sm" type="oval"/>
          </a:ln>
        </p:spPr>
      </p:cxnSp>
      <p:sp>
        <p:nvSpPr>
          <p:cNvPr id="1277" name="Google Shape;1277;p33"/>
          <p:cNvSpPr txBox="1"/>
          <p:nvPr/>
        </p:nvSpPr>
        <p:spPr>
          <a:xfrm>
            <a:off x="2469375" y="6170150"/>
            <a:ext cx="1715700" cy="1041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lang="en-US" sz="3599">
                <a:solidFill>
                  <a:srgbClr val="EF3F6B"/>
                </a:solidFill>
              </a:rPr>
              <a:t>10</a:t>
            </a:r>
            <a:r>
              <a:rPr b="1" i="0" lang="en-US" sz="3599" u="none" cap="none" strike="noStrike">
                <a:solidFill>
                  <a:srgbClr val="EF3F6B"/>
                </a:solidFill>
                <a:latin typeface="Arial"/>
                <a:ea typeface="Arial"/>
                <a:cs typeface="Arial"/>
                <a:sym typeface="Arial"/>
              </a:rPr>
              <a:t>.</a:t>
            </a:r>
            <a:r>
              <a:rPr b="1" lang="en-US" sz="3599">
                <a:solidFill>
                  <a:srgbClr val="EF3F6B"/>
                </a:solidFill>
              </a:rPr>
              <a:t>9</a:t>
            </a:r>
            <a:r>
              <a:rPr b="1" i="0" lang="en-US" sz="3599" u="none" cap="none" strike="noStrike">
                <a:solidFill>
                  <a:srgbClr val="EF3F6B"/>
                </a:solidFill>
                <a:latin typeface="Arial"/>
                <a:ea typeface="Arial"/>
                <a:cs typeface="Arial"/>
                <a:sym typeface="Arial"/>
              </a:rPr>
              <a:t> µs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34"/>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sp>
        <p:nvSpPr>
          <p:cNvPr id="1283" name="Google Shape;1283;p34"/>
          <p:cNvSpPr/>
          <p:nvPr/>
        </p:nvSpPr>
        <p:spPr>
          <a:xfrm>
            <a:off x="1028700" y="3514597"/>
            <a:ext cx="15062321" cy="2520738"/>
          </a:xfrm>
          <a:custGeom>
            <a:rect b="b" l="l" r="r" t="t"/>
            <a:pathLst>
              <a:path extrusionOk="0" h="2520738" w="15062321">
                <a:moveTo>
                  <a:pt x="0" y="0"/>
                </a:moveTo>
                <a:lnTo>
                  <a:pt x="15062321" y="0"/>
                </a:lnTo>
                <a:lnTo>
                  <a:pt x="15062321" y="2520738"/>
                </a:lnTo>
                <a:lnTo>
                  <a:pt x="0" y="2520738"/>
                </a:lnTo>
                <a:lnTo>
                  <a:pt x="0" y="0"/>
                </a:lnTo>
                <a:close/>
              </a:path>
            </a:pathLst>
          </a:custGeom>
          <a:blipFill rotWithShape="1">
            <a:blip r:embed="rId4">
              <a:alphaModFix/>
            </a:blip>
            <a:stretch>
              <a:fillRect b="-68882" l="0" r="-100000" t="-473378"/>
            </a:stretch>
          </a:blipFill>
          <a:ln>
            <a:noFill/>
          </a:ln>
        </p:spPr>
      </p:sp>
      <p:cxnSp>
        <p:nvCxnSpPr>
          <p:cNvPr id="1284" name="Google Shape;1284;p34"/>
          <p:cNvCxnSpPr/>
          <p:nvPr/>
        </p:nvCxnSpPr>
        <p:spPr>
          <a:xfrm>
            <a:off x="4185614" y="5658496"/>
            <a:ext cx="11305916" cy="0"/>
          </a:xfrm>
          <a:prstGeom prst="straightConnector1">
            <a:avLst/>
          </a:prstGeom>
          <a:noFill/>
          <a:ln cap="flat" cmpd="sng" w="85725">
            <a:solidFill>
              <a:srgbClr val="E57200"/>
            </a:solidFill>
            <a:prstDash val="dot"/>
            <a:round/>
            <a:headEnd len="sm" w="sm" type="oval"/>
            <a:tailEnd len="sm" w="sm" type="oval"/>
          </a:ln>
        </p:spPr>
      </p:cxnSp>
      <p:cxnSp>
        <p:nvCxnSpPr>
          <p:cNvPr id="1285" name="Google Shape;1285;p34"/>
          <p:cNvCxnSpPr/>
          <p:nvPr/>
        </p:nvCxnSpPr>
        <p:spPr>
          <a:xfrm flipH="1" rot="10800000">
            <a:off x="6986478" y="6035335"/>
            <a:ext cx="1573382" cy="746280"/>
          </a:xfrm>
          <a:prstGeom prst="straightConnector1">
            <a:avLst/>
          </a:prstGeom>
          <a:noFill/>
          <a:ln cap="flat" cmpd="sng" w="85725">
            <a:solidFill>
              <a:srgbClr val="E57200"/>
            </a:solidFill>
            <a:prstDash val="solid"/>
            <a:round/>
            <a:headEnd len="sm" w="sm" type="none"/>
            <a:tailEnd len="med" w="med" type="triangle"/>
          </a:ln>
        </p:spPr>
      </p:cxnSp>
      <p:grpSp>
        <p:nvGrpSpPr>
          <p:cNvPr id="1286" name="Google Shape;1286;p34"/>
          <p:cNvGrpSpPr/>
          <p:nvPr/>
        </p:nvGrpSpPr>
        <p:grpSpPr>
          <a:xfrm>
            <a:off x="4341789" y="6239378"/>
            <a:ext cx="3086100" cy="1041514"/>
            <a:chOff x="0" y="-66675"/>
            <a:chExt cx="812800" cy="274308"/>
          </a:xfrm>
        </p:grpSpPr>
        <p:sp>
          <p:nvSpPr>
            <p:cNvPr id="1287" name="Google Shape;1287;p34"/>
            <p:cNvSpPr/>
            <p:nvPr/>
          </p:nvSpPr>
          <p:spPr>
            <a:xfrm>
              <a:off x="0" y="0"/>
              <a:ext cx="812800" cy="207633"/>
            </a:xfrm>
            <a:custGeom>
              <a:rect b="b" l="l" r="r" t="t"/>
              <a:pathLst>
                <a:path extrusionOk="0" h="207633" w="812800">
                  <a:moveTo>
                    <a:pt x="0" y="0"/>
                  </a:moveTo>
                  <a:lnTo>
                    <a:pt x="812800" y="0"/>
                  </a:lnTo>
                  <a:lnTo>
                    <a:pt x="812800" y="207633"/>
                  </a:lnTo>
                  <a:lnTo>
                    <a:pt x="0" y="207633"/>
                  </a:lnTo>
                  <a:close/>
                </a:path>
              </a:pathLst>
            </a:custGeom>
            <a:solidFill>
              <a:srgbClr val="000000">
                <a:alpha val="0"/>
              </a:srgbClr>
            </a:solidFill>
            <a:ln>
              <a:noFill/>
            </a:ln>
          </p:spPr>
        </p:sp>
        <p:sp>
          <p:nvSpPr>
            <p:cNvPr id="1288" name="Google Shape;1288;p34"/>
            <p:cNvSpPr txBox="1"/>
            <p:nvPr/>
          </p:nvSpPr>
          <p:spPr>
            <a:xfrm>
              <a:off x="0" y="-66675"/>
              <a:ext cx="812800" cy="274308"/>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3599" u="none" cap="none" strike="noStrike">
                  <a:solidFill>
                    <a:srgbClr val="E57200"/>
                  </a:solidFill>
                  <a:latin typeface="Arial"/>
                  <a:ea typeface="Arial"/>
                  <a:cs typeface="Arial"/>
                  <a:sym typeface="Arial"/>
                </a:rPr>
                <a:t>13.5 MHz</a:t>
              </a:r>
              <a:endParaRPr/>
            </a:p>
          </p:txBody>
        </p:sp>
      </p:grpSp>
      <p:cxnSp>
        <p:nvCxnSpPr>
          <p:cNvPr id="1289" name="Google Shape;1289;p34"/>
          <p:cNvCxnSpPr/>
          <p:nvPr/>
        </p:nvCxnSpPr>
        <p:spPr>
          <a:xfrm>
            <a:off x="4647861" y="2962729"/>
            <a:ext cx="10402343" cy="0"/>
          </a:xfrm>
          <a:prstGeom prst="straightConnector1">
            <a:avLst/>
          </a:prstGeom>
          <a:noFill/>
          <a:ln cap="flat" cmpd="sng" w="76200">
            <a:solidFill>
              <a:srgbClr val="EF3F6B"/>
            </a:solidFill>
            <a:prstDash val="solid"/>
            <a:round/>
            <a:headEnd len="sm" w="sm" type="oval"/>
            <a:tailEnd len="sm" w="sm" type="oval"/>
          </a:ln>
        </p:spPr>
      </p:cxnSp>
      <p:sp>
        <p:nvSpPr>
          <p:cNvPr id="1290" name="Google Shape;1290;p34"/>
          <p:cNvSpPr txBox="1"/>
          <p:nvPr/>
        </p:nvSpPr>
        <p:spPr>
          <a:xfrm>
            <a:off x="13069488" y="6976300"/>
            <a:ext cx="4844100" cy="3016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4900" u="none" cap="none" strike="noStrike">
                <a:solidFill>
                  <a:srgbClr val="000000"/>
                </a:solidFill>
                <a:latin typeface="Comfortaa"/>
                <a:ea typeface="Comfortaa"/>
                <a:cs typeface="Comfortaa"/>
                <a:sym typeface="Comfortaa"/>
              </a:rPr>
              <a:t>HOW DIGITIZATION WORKS</a:t>
            </a:r>
            <a:endParaRPr>
              <a:latin typeface="Comfortaa"/>
              <a:ea typeface="Comfortaa"/>
              <a:cs typeface="Comfortaa"/>
              <a:sym typeface="Comfortaa"/>
            </a:endParaRPr>
          </a:p>
        </p:txBody>
      </p:sp>
      <p:sp>
        <p:nvSpPr>
          <p:cNvPr id="1291" name="Google Shape;1291;p34"/>
          <p:cNvSpPr/>
          <p:nvPr/>
        </p:nvSpPr>
        <p:spPr>
          <a:xfrm>
            <a:off x="13069452" y="6956081"/>
            <a:ext cx="4844196" cy="3057256"/>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34"/>
          <p:cNvGrpSpPr/>
          <p:nvPr/>
        </p:nvGrpSpPr>
        <p:grpSpPr>
          <a:xfrm>
            <a:off x="965963" y="8293464"/>
            <a:ext cx="9854163" cy="1425264"/>
            <a:chOff x="0" y="-19050"/>
            <a:chExt cx="2595318" cy="977145"/>
          </a:xfrm>
        </p:grpSpPr>
        <p:sp>
          <p:nvSpPr>
            <p:cNvPr id="1293" name="Google Shape;1293;p34"/>
            <p:cNvSpPr/>
            <p:nvPr/>
          </p:nvSpPr>
          <p:spPr>
            <a:xfrm>
              <a:off x="0" y="0"/>
              <a:ext cx="2595318" cy="958095"/>
            </a:xfrm>
            <a:custGeom>
              <a:rect b="b" l="l" r="r" t="t"/>
              <a:pathLst>
                <a:path extrusionOk="0" h="958095" w="2595318">
                  <a:moveTo>
                    <a:pt x="26712" y="0"/>
                  </a:moveTo>
                  <a:lnTo>
                    <a:pt x="2568606" y="0"/>
                  </a:lnTo>
                  <a:cubicBezTo>
                    <a:pt x="2575690" y="0"/>
                    <a:pt x="2582485" y="2814"/>
                    <a:pt x="2587494" y="7824"/>
                  </a:cubicBezTo>
                  <a:cubicBezTo>
                    <a:pt x="2592504" y="12833"/>
                    <a:pt x="2595318" y="19628"/>
                    <a:pt x="2595318" y="26712"/>
                  </a:cubicBezTo>
                  <a:lnTo>
                    <a:pt x="2595318" y="931382"/>
                  </a:lnTo>
                  <a:cubicBezTo>
                    <a:pt x="2595318" y="946135"/>
                    <a:pt x="2583359" y="958095"/>
                    <a:pt x="2568606" y="958095"/>
                  </a:cubicBezTo>
                  <a:lnTo>
                    <a:pt x="26712" y="958095"/>
                  </a:lnTo>
                  <a:cubicBezTo>
                    <a:pt x="11959" y="958095"/>
                    <a:pt x="0" y="946135"/>
                    <a:pt x="0" y="931382"/>
                  </a:cubicBezTo>
                  <a:lnTo>
                    <a:pt x="0" y="26712"/>
                  </a:lnTo>
                  <a:cubicBezTo>
                    <a:pt x="0" y="11959"/>
                    <a:pt x="11959" y="0"/>
                    <a:pt x="26712" y="0"/>
                  </a:cubicBezTo>
                  <a:close/>
                </a:path>
              </a:pathLst>
            </a:custGeom>
            <a:solidFill>
              <a:srgbClr val="F4F1E9"/>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4"/>
            <p:cNvSpPr txBox="1"/>
            <p:nvPr/>
          </p:nvSpPr>
          <p:spPr>
            <a:xfrm>
              <a:off x="0" y="-19050"/>
              <a:ext cx="2595300" cy="977100"/>
            </a:xfrm>
            <a:prstGeom prst="rect">
              <a:avLst/>
            </a:prstGeom>
            <a:solidFill>
              <a:srgbClr val="F4F1E9"/>
            </a:solidFill>
            <a:ln cap="flat" cmpd="sng" w="38100">
              <a:solidFill>
                <a:srgbClr val="000000"/>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95" name="Google Shape;1295;p34"/>
          <p:cNvSpPr txBox="1"/>
          <p:nvPr/>
        </p:nvSpPr>
        <p:spPr>
          <a:xfrm>
            <a:off x="1028700" y="8293475"/>
            <a:ext cx="9728700" cy="1460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4399"/>
              <a:t>13.5 MHz decided by ITU-R BT.601</a:t>
            </a:r>
            <a:endParaRPr sz="900"/>
          </a:p>
        </p:txBody>
      </p:sp>
      <p:grpSp>
        <p:nvGrpSpPr>
          <p:cNvPr id="1296" name="Google Shape;1296;p34"/>
          <p:cNvGrpSpPr/>
          <p:nvPr/>
        </p:nvGrpSpPr>
        <p:grpSpPr>
          <a:xfrm>
            <a:off x="8067788" y="1745648"/>
            <a:ext cx="3086120" cy="1041520"/>
            <a:chOff x="0" y="-66675"/>
            <a:chExt cx="812800" cy="274308"/>
          </a:xfrm>
        </p:grpSpPr>
        <p:sp>
          <p:nvSpPr>
            <p:cNvPr id="1297" name="Google Shape;1297;p34"/>
            <p:cNvSpPr/>
            <p:nvPr/>
          </p:nvSpPr>
          <p:spPr>
            <a:xfrm>
              <a:off x="0" y="0"/>
              <a:ext cx="812800" cy="207633"/>
            </a:xfrm>
            <a:custGeom>
              <a:rect b="b" l="l" r="r" t="t"/>
              <a:pathLst>
                <a:path extrusionOk="0" h="207633" w="812800">
                  <a:moveTo>
                    <a:pt x="0" y="0"/>
                  </a:moveTo>
                  <a:lnTo>
                    <a:pt x="812800" y="0"/>
                  </a:lnTo>
                  <a:lnTo>
                    <a:pt x="812800" y="207633"/>
                  </a:lnTo>
                  <a:lnTo>
                    <a:pt x="0" y="207633"/>
                  </a:lnTo>
                  <a:close/>
                </a:path>
              </a:pathLst>
            </a:custGeom>
            <a:solidFill>
              <a:srgbClr val="000000">
                <a:alpha val="0"/>
              </a:srgbClr>
            </a:solidFill>
            <a:ln>
              <a:noFill/>
            </a:ln>
          </p:spPr>
        </p:sp>
        <p:sp>
          <p:nvSpPr>
            <p:cNvPr id="1298" name="Google Shape;1298;p34"/>
            <p:cNvSpPr txBox="1"/>
            <p:nvPr/>
          </p:nvSpPr>
          <p:spPr>
            <a:xfrm>
              <a:off x="0" y="-66675"/>
              <a:ext cx="812700" cy="2742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3599" u="none" cap="none" strike="noStrike">
                  <a:solidFill>
                    <a:srgbClr val="EF3F6B"/>
                  </a:solidFill>
                  <a:latin typeface="Arial"/>
                  <a:ea typeface="Arial"/>
                  <a:cs typeface="Arial"/>
                  <a:sym typeface="Arial"/>
                </a:rPr>
                <a:t>52.655 µs</a:t>
              </a:r>
              <a:endParaRPr/>
            </a:p>
          </p:txBody>
        </p:sp>
      </p:grpSp>
      <p:sp>
        <p:nvSpPr>
          <p:cNvPr id="1299" name="Google Shape;1299;p34"/>
          <p:cNvSpPr txBox="1"/>
          <p:nvPr/>
        </p:nvSpPr>
        <p:spPr>
          <a:xfrm>
            <a:off x="9361902" y="1394687"/>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solidFill>
                  <a:srgbClr val="EF3F6B"/>
                </a:solidFill>
              </a:rPr>
              <a:t>_</a:t>
            </a:r>
            <a:endParaRPr>
              <a:solidFill>
                <a:srgbClr val="EF3F6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35"/>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sp>
        <p:nvSpPr>
          <p:cNvPr id="1305" name="Google Shape;1305;p35"/>
          <p:cNvSpPr/>
          <p:nvPr/>
        </p:nvSpPr>
        <p:spPr>
          <a:xfrm>
            <a:off x="1028700" y="3514597"/>
            <a:ext cx="15062321" cy="2520738"/>
          </a:xfrm>
          <a:custGeom>
            <a:rect b="b" l="l" r="r" t="t"/>
            <a:pathLst>
              <a:path extrusionOk="0" h="2520738" w="15062321">
                <a:moveTo>
                  <a:pt x="0" y="0"/>
                </a:moveTo>
                <a:lnTo>
                  <a:pt x="15062321" y="0"/>
                </a:lnTo>
                <a:lnTo>
                  <a:pt x="15062321" y="2520738"/>
                </a:lnTo>
                <a:lnTo>
                  <a:pt x="0" y="2520738"/>
                </a:lnTo>
                <a:lnTo>
                  <a:pt x="0" y="0"/>
                </a:lnTo>
                <a:close/>
              </a:path>
            </a:pathLst>
          </a:custGeom>
          <a:blipFill rotWithShape="1">
            <a:blip r:embed="rId4">
              <a:alphaModFix/>
            </a:blip>
            <a:stretch>
              <a:fillRect b="-68882" l="0" r="-100000" t="-473378"/>
            </a:stretch>
          </a:blipFill>
          <a:ln>
            <a:noFill/>
          </a:ln>
        </p:spPr>
      </p:sp>
      <p:grpSp>
        <p:nvGrpSpPr>
          <p:cNvPr id="1306" name="Google Shape;1306;p35"/>
          <p:cNvGrpSpPr/>
          <p:nvPr/>
        </p:nvGrpSpPr>
        <p:grpSpPr>
          <a:xfrm>
            <a:off x="8067788" y="1745649"/>
            <a:ext cx="3086100" cy="1041514"/>
            <a:chOff x="0" y="-66675"/>
            <a:chExt cx="812800" cy="274308"/>
          </a:xfrm>
        </p:grpSpPr>
        <p:sp>
          <p:nvSpPr>
            <p:cNvPr id="1307" name="Google Shape;1307;p35"/>
            <p:cNvSpPr/>
            <p:nvPr/>
          </p:nvSpPr>
          <p:spPr>
            <a:xfrm>
              <a:off x="0" y="0"/>
              <a:ext cx="812800" cy="207633"/>
            </a:xfrm>
            <a:custGeom>
              <a:rect b="b" l="l" r="r" t="t"/>
              <a:pathLst>
                <a:path extrusionOk="0" h="207633" w="812800">
                  <a:moveTo>
                    <a:pt x="0" y="0"/>
                  </a:moveTo>
                  <a:lnTo>
                    <a:pt x="812800" y="0"/>
                  </a:lnTo>
                  <a:lnTo>
                    <a:pt x="812800" y="207633"/>
                  </a:lnTo>
                  <a:lnTo>
                    <a:pt x="0" y="207633"/>
                  </a:lnTo>
                  <a:close/>
                </a:path>
              </a:pathLst>
            </a:custGeom>
            <a:solidFill>
              <a:srgbClr val="000000">
                <a:alpha val="0"/>
              </a:srgbClr>
            </a:solidFill>
            <a:ln>
              <a:noFill/>
            </a:ln>
          </p:spPr>
        </p:sp>
        <p:sp>
          <p:nvSpPr>
            <p:cNvPr id="1308" name="Google Shape;1308;p35"/>
            <p:cNvSpPr txBox="1"/>
            <p:nvPr/>
          </p:nvSpPr>
          <p:spPr>
            <a:xfrm>
              <a:off x="0" y="-66675"/>
              <a:ext cx="812800" cy="274308"/>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3599" u="none" cap="none" strike="noStrike">
                  <a:solidFill>
                    <a:srgbClr val="EF3F6B"/>
                  </a:solidFill>
                  <a:latin typeface="Arial"/>
                  <a:ea typeface="Arial"/>
                  <a:cs typeface="Arial"/>
                  <a:sym typeface="Arial"/>
                </a:rPr>
                <a:t>52.655 µs</a:t>
              </a:r>
              <a:endParaRPr/>
            </a:p>
          </p:txBody>
        </p:sp>
      </p:grpSp>
      <p:cxnSp>
        <p:nvCxnSpPr>
          <p:cNvPr id="1309" name="Google Shape;1309;p35"/>
          <p:cNvCxnSpPr/>
          <p:nvPr/>
        </p:nvCxnSpPr>
        <p:spPr>
          <a:xfrm>
            <a:off x="4185614" y="5658496"/>
            <a:ext cx="11305916" cy="0"/>
          </a:xfrm>
          <a:prstGeom prst="straightConnector1">
            <a:avLst/>
          </a:prstGeom>
          <a:noFill/>
          <a:ln cap="flat" cmpd="sng" w="85725">
            <a:solidFill>
              <a:srgbClr val="E57200"/>
            </a:solidFill>
            <a:prstDash val="dot"/>
            <a:round/>
            <a:headEnd len="sm" w="sm" type="oval"/>
            <a:tailEnd len="sm" w="sm" type="oval"/>
          </a:ln>
        </p:spPr>
      </p:cxnSp>
      <p:cxnSp>
        <p:nvCxnSpPr>
          <p:cNvPr id="1310" name="Google Shape;1310;p35"/>
          <p:cNvCxnSpPr/>
          <p:nvPr/>
        </p:nvCxnSpPr>
        <p:spPr>
          <a:xfrm flipH="1" rot="10800000">
            <a:off x="6986478" y="6035335"/>
            <a:ext cx="1573382" cy="746280"/>
          </a:xfrm>
          <a:prstGeom prst="straightConnector1">
            <a:avLst/>
          </a:prstGeom>
          <a:noFill/>
          <a:ln cap="flat" cmpd="sng" w="85725">
            <a:solidFill>
              <a:srgbClr val="E57200"/>
            </a:solidFill>
            <a:prstDash val="solid"/>
            <a:round/>
            <a:headEnd len="sm" w="sm" type="none"/>
            <a:tailEnd len="med" w="med" type="triangle"/>
          </a:ln>
        </p:spPr>
      </p:cxnSp>
      <p:grpSp>
        <p:nvGrpSpPr>
          <p:cNvPr id="1311" name="Google Shape;1311;p35"/>
          <p:cNvGrpSpPr/>
          <p:nvPr/>
        </p:nvGrpSpPr>
        <p:grpSpPr>
          <a:xfrm>
            <a:off x="4341789" y="6239378"/>
            <a:ext cx="3086100" cy="1041514"/>
            <a:chOff x="0" y="-66675"/>
            <a:chExt cx="812800" cy="274308"/>
          </a:xfrm>
        </p:grpSpPr>
        <p:sp>
          <p:nvSpPr>
            <p:cNvPr id="1312" name="Google Shape;1312;p35"/>
            <p:cNvSpPr/>
            <p:nvPr/>
          </p:nvSpPr>
          <p:spPr>
            <a:xfrm>
              <a:off x="0" y="0"/>
              <a:ext cx="812800" cy="207633"/>
            </a:xfrm>
            <a:custGeom>
              <a:rect b="b" l="l" r="r" t="t"/>
              <a:pathLst>
                <a:path extrusionOk="0" h="207633" w="812800">
                  <a:moveTo>
                    <a:pt x="0" y="0"/>
                  </a:moveTo>
                  <a:lnTo>
                    <a:pt x="812800" y="0"/>
                  </a:lnTo>
                  <a:lnTo>
                    <a:pt x="812800" y="207633"/>
                  </a:lnTo>
                  <a:lnTo>
                    <a:pt x="0" y="207633"/>
                  </a:lnTo>
                  <a:close/>
                </a:path>
              </a:pathLst>
            </a:custGeom>
            <a:solidFill>
              <a:srgbClr val="000000">
                <a:alpha val="0"/>
              </a:srgbClr>
            </a:solidFill>
            <a:ln>
              <a:noFill/>
            </a:ln>
          </p:spPr>
        </p:sp>
        <p:sp>
          <p:nvSpPr>
            <p:cNvPr id="1313" name="Google Shape;1313;p35"/>
            <p:cNvSpPr txBox="1"/>
            <p:nvPr/>
          </p:nvSpPr>
          <p:spPr>
            <a:xfrm>
              <a:off x="0" y="-66675"/>
              <a:ext cx="812800" cy="274308"/>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3599" u="none" cap="none" strike="noStrike">
                  <a:solidFill>
                    <a:srgbClr val="E57200"/>
                  </a:solidFill>
                  <a:latin typeface="Arial"/>
                  <a:ea typeface="Arial"/>
                  <a:cs typeface="Arial"/>
                  <a:sym typeface="Arial"/>
                </a:rPr>
                <a:t>13.5 MHz</a:t>
              </a:r>
              <a:endParaRPr/>
            </a:p>
          </p:txBody>
        </p:sp>
      </p:grpSp>
      <p:cxnSp>
        <p:nvCxnSpPr>
          <p:cNvPr id="1314" name="Google Shape;1314;p35"/>
          <p:cNvCxnSpPr/>
          <p:nvPr/>
        </p:nvCxnSpPr>
        <p:spPr>
          <a:xfrm>
            <a:off x="4647861" y="2962729"/>
            <a:ext cx="10402343" cy="0"/>
          </a:xfrm>
          <a:prstGeom prst="straightConnector1">
            <a:avLst/>
          </a:prstGeom>
          <a:noFill/>
          <a:ln cap="flat" cmpd="sng" w="76200">
            <a:solidFill>
              <a:srgbClr val="EF3F6B"/>
            </a:solidFill>
            <a:prstDash val="solid"/>
            <a:round/>
            <a:headEnd len="sm" w="sm" type="oval"/>
            <a:tailEnd len="sm" w="sm" type="oval"/>
          </a:ln>
        </p:spPr>
      </p:cxnSp>
      <p:grpSp>
        <p:nvGrpSpPr>
          <p:cNvPr id="1315" name="Google Shape;1315;p35"/>
          <p:cNvGrpSpPr/>
          <p:nvPr/>
        </p:nvGrpSpPr>
        <p:grpSpPr>
          <a:xfrm>
            <a:off x="1028700" y="8258350"/>
            <a:ext cx="11568272" cy="1495601"/>
            <a:chOff x="0" y="0"/>
            <a:chExt cx="2562300" cy="393900"/>
          </a:xfrm>
        </p:grpSpPr>
        <p:sp>
          <p:nvSpPr>
            <p:cNvPr id="1316" name="Google Shape;1316;p35"/>
            <p:cNvSpPr/>
            <p:nvPr/>
          </p:nvSpPr>
          <p:spPr>
            <a:xfrm>
              <a:off x="0" y="0"/>
              <a:ext cx="2562181" cy="393783"/>
            </a:xfrm>
            <a:custGeom>
              <a:rect b="b" l="l" r="r" t="t"/>
              <a:pathLst>
                <a:path extrusionOk="0" h="393783" w="2562181">
                  <a:moveTo>
                    <a:pt x="34220" y="0"/>
                  </a:moveTo>
                  <a:lnTo>
                    <a:pt x="2527961" y="0"/>
                  </a:lnTo>
                  <a:cubicBezTo>
                    <a:pt x="2537036" y="0"/>
                    <a:pt x="2545741" y="3605"/>
                    <a:pt x="2552158" y="10023"/>
                  </a:cubicBezTo>
                  <a:cubicBezTo>
                    <a:pt x="2558575" y="16440"/>
                    <a:pt x="2562181" y="25144"/>
                    <a:pt x="2562181" y="34220"/>
                  </a:cubicBezTo>
                  <a:lnTo>
                    <a:pt x="2562181" y="359563"/>
                  </a:lnTo>
                  <a:cubicBezTo>
                    <a:pt x="2562181" y="378462"/>
                    <a:pt x="2546860" y="393783"/>
                    <a:pt x="2527961" y="393783"/>
                  </a:cubicBezTo>
                  <a:lnTo>
                    <a:pt x="34220" y="393783"/>
                  </a:lnTo>
                  <a:cubicBezTo>
                    <a:pt x="15321" y="393783"/>
                    <a:pt x="0" y="378462"/>
                    <a:pt x="0" y="359563"/>
                  </a:cubicBezTo>
                  <a:lnTo>
                    <a:pt x="0" y="34220"/>
                  </a:lnTo>
                  <a:cubicBezTo>
                    <a:pt x="0" y="15321"/>
                    <a:pt x="15321" y="0"/>
                    <a:pt x="34220" y="0"/>
                  </a:cubicBezTo>
                  <a:close/>
                </a:path>
              </a:pathLst>
            </a:custGeom>
            <a:solidFill>
              <a:srgbClr val="F4F1E9"/>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5"/>
            <p:cNvSpPr txBox="1"/>
            <p:nvPr/>
          </p:nvSpPr>
          <p:spPr>
            <a:xfrm>
              <a:off x="0" y="0"/>
              <a:ext cx="2562300" cy="393900"/>
            </a:xfrm>
            <a:prstGeom prst="rect">
              <a:avLst/>
            </a:prstGeom>
            <a:solidFill>
              <a:srgbClr val="F4F1E9"/>
            </a:solidFill>
            <a:ln cap="flat" cmpd="sng" w="38100">
              <a:solidFill>
                <a:srgbClr val="000000"/>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4899"/>
                <a:t>            </a:t>
              </a:r>
              <a:r>
                <a:rPr b="1" i="1" lang="en-US" sz="3799"/>
                <a:t>or   </a:t>
              </a:r>
              <a:r>
                <a:rPr b="1" i="0" lang="en-US" sz="4899" u="none" cap="none" strike="noStrike">
                  <a:solidFill>
                    <a:srgbClr val="000000"/>
                  </a:solidFill>
                  <a:latin typeface="Arial"/>
                  <a:ea typeface="Arial"/>
                  <a:cs typeface="Arial"/>
                  <a:sym typeface="Arial"/>
                </a:rPr>
                <a:t>52.655 </a:t>
              </a:r>
              <a:r>
                <a:rPr b="1" lang="en-US" sz="4899"/>
                <a:t>x</a:t>
              </a:r>
              <a:r>
                <a:rPr b="1" i="0" lang="en-US" sz="4899" u="none" cap="none" strike="noStrike">
                  <a:solidFill>
                    <a:srgbClr val="000000"/>
                  </a:solidFill>
                  <a:latin typeface="Arial"/>
                  <a:ea typeface="Arial"/>
                  <a:cs typeface="Arial"/>
                  <a:sym typeface="Arial"/>
                </a:rPr>
                <a:t> 13.5 = 710.85</a:t>
              </a:r>
              <a:endParaRPr/>
            </a:p>
          </p:txBody>
        </p:sp>
      </p:grpSp>
      <p:sp>
        <p:nvSpPr>
          <p:cNvPr id="1318" name="Google Shape;1318;p35"/>
          <p:cNvSpPr txBox="1"/>
          <p:nvPr/>
        </p:nvSpPr>
        <p:spPr>
          <a:xfrm>
            <a:off x="13069488" y="6976300"/>
            <a:ext cx="4844100" cy="3016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4900" u="none" cap="none" strike="noStrike">
                <a:solidFill>
                  <a:srgbClr val="000000"/>
                </a:solidFill>
                <a:latin typeface="Comfortaa"/>
                <a:ea typeface="Comfortaa"/>
                <a:cs typeface="Comfortaa"/>
                <a:sym typeface="Comfortaa"/>
              </a:rPr>
              <a:t>HOW DIGITIZATION WORKS</a:t>
            </a:r>
            <a:endParaRPr>
              <a:latin typeface="Comfortaa"/>
              <a:ea typeface="Comfortaa"/>
              <a:cs typeface="Comfortaa"/>
              <a:sym typeface="Comfortaa"/>
            </a:endParaRPr>
          </a:p>
        </p:txBody>
      </p:sp>
      <p:sp>
        <p:nvSpPr>
          <p:cNvPr id="1319" name="Google Shape;1319;p35"/>
          <p:cNvSpPr/>
          <p:nvPr/>
        </p:nvSpPr>
        <p:spPr>
          <a:xfrm>
            <a:off x="13069452" y="6956081"/>
            <a:ext cx="4844196" cy="3057256"/>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5"/>
          <p:cNvSpPr txBox="1"/>
          <p:nvPr/>
        </p:nvSpPr>
        <p:spPr>
          <a:xfrm>
            <a:off x="6366260" y="8090512"/>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t>_</a:t>
            </a:r>
            <a:endParaRPr/>
          </a:p>
        </p:txBody>
      </p:sp>
      <p:sp>
        <p:nvSpPr>
          <p:cNvPr id="1321" name="Google Shape;1321;p35"/>
          <p:cNvSpPr txBox="1"/>
          <p:nvPr/>
        </p:nvSpPr>
        <p:spPr>
          <a:xfrm>
            <a:off x="9361902" y="1394687"/>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solidFill>
                  <a:srgbClr val="EF3F6B"/>
                </a:solidFill>
              </a:rPr>
              <a:t>_</a:t>
            </a:r>
            <a:endParaRPr>
              <a:solidFill>
                <a:srgbClr val="EF3F6B"/>
              </a:solidFill>
            </a:endParaRPr>
          </a:p>
        </p:txBody>
      </p:sp>
      <p:pic>
        <p:nvPicPr>
          <p:cNvPr descr="\frac{.0000526555}{\left(\frac{1}{\left(13,500,000\right)}\right)}&#10;%8a7a3aec-45f4-4aa0-93fc-bdb52c60070f" id="1322" name="Google Shape;1322;p35"/>
          <p:cNvPicPr preferRelativeResize="0"/>
          <p:nvPr/>
        </p:nvPicPr>
        <p:blipFill>
          <a:blip r:embed="rId5">
            <a:alphaModFix/>
          </a:blip>
          <a:stretch>
            <a:fillRect/>
          </a:stretch>
        </p:blipFill>
        <p:spPr>
          <a:xfrm>
            <a:off x="1099525" y="8343613"/>
            <a:ext cx="2842900" cy="1325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36"/>
          <p:cNvSpPr/>
          <p:nvPr/>
        </p:nvSpPr>
        <p:spPr>
          <a:xfrm rot="10800000">
            <a:off x="0" y="-12"/>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sp>
        <p:nvSpPr>
          <p:cNvPr id="1328" name="Google Shape;1328;p36"/>
          <p:cNvSpPr/>
          <p:nvPr/>
        </p:nvSpPr>
        <p:spPr>
          <a:xfrm>
            <a:off x="1028700" y="3514597"/>
            <a:ext cx="15062321" cy="2520738"/>
          </a:xfrm>
          <a:custGeom>
            <a:rect b="b" l="l" r="r" t="t"/>
            <a:pathLst>
              <a:path extrusionOk="0" h="2520738" w="15062321">
                <a:moveTo>
                  <a:pt x="0" y="0"/>
                </a:moveTo>
                <a:lnTo>
                  <a:pt x="15062321" y="0"/>
                </a:lnTo>
                <a:lnTo>
                  <a:pt x="15062321" y="2520738"/>
                </a:lnTo>
                <a:lnTo>
                  <a:pt x="0" y="2520738"/>
                </a:lnTo>
                <a:lnTo>
                  <a:pt x="0" y="0"/>
                </a:lnTo>
                <a:close/>
              </a:path>
            </a:pathLst>
          </a:custGeom>
          <a:blipFill rotWithShape="1">
            <a:blip r:embed="rId4">
              <a:alphaModFix/>
            </a:blip>
            <a:stretch>
              <a:fillRect b="-68882" l="0" r="-100000" t="-473378"/>
            </a:stretch>
          </a:blipFill>
          <a:ln>
            <a:noFill/>
          </a:ln>
        </p:spPr>
      </p:sp>
      <p:sp>
        <p:nvSpPr>
          <p:cNvPr id="1329" name="Google Shape;1329;p36"/>
          <p:cNvSpPr txBox="1"/>
          <p:nvPr/>
        </p:nvSpPr>
        <p:spPr>
          <a:xfrm>
            <a:off x="13069488" y="6976300"/>
            <a:ext cx="4844100" cy="3016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4900" u="none" cap="none" strike="noStrike">
                <a:solidFill>
                  <a:srgbClr val="000000"/>
                </a:solidFill>
                <a:latin typeface="Comfortaa"/>
                <a:ea typeface="Comfortaa"/>
                <a:cs typeface="Comfortaa"/>
                <a:sym typeface="Comfortaa"/>
              </a:rPr>
              <a:t>HOW DIGITIZATION WORKS</a:t>
            </a:r>
            <a:endParaRPr>
              <a:latin typeface="Comfortaa"/>
              <a:ea typeface="Comfortaa"/>
              <a:cs typeface="Comfortaa"/>
              <a:sym typeface="Comfortaa"/>
            </a:endParaRPr>
          </a:p>
        </p:txBody>
      </p:sp>
      <p:cxnSp>
        <p:nvCxnSpPr>
          <p:cNvPr id="1330" name="Google Shape;1330;p36"/>
          <p:cNvCxnSpPr/>
          <p:nvPr/>
        </p:nvCxnSpPr>
        <p:spPr>
          <a:xfrm>
            <a:off x="4647861" y="2962729"/>
            <a:ext cx="10402343" cy="0"/>
          </a:xfrm>
          <a:prstGeom prst="straightConnector1">
            <a:avLst/>
          </a:prstGeom>
          <a:noFill/>
          <a:ln cap="flat" cmpd="sng" w="76200">
            <a:solidFill>
              <a:srgbClr val="EF3F6B"/>
            </a:solidFill>
            <a:prstDash val="solid"/>
            <a:round/>
            <a:headEnd len="sm" w="sm" type="oval"/>
            <a:tailEnd len="sm" w="sm" type="oval"/>
          </a:ln>
        </p:spPr>
      </p:cxnSp>
      <p:grpSp>
        <p:nvGrpSpPr>
          <p:cNvPr id="1331" name="Google Shape;1331;p36"/>
          <p:cNvGrpSpPr/>
          <p:nvPr/>
        </p:nvGrpSpPr>
        <p:grpSpPr>
          <a:xfrm>
            <a:off x="8067788" y="1745649"/>
            <a:ext cx="3086100" cy="1041514"/>
            <a:chOff x="0" y="-66675"/>
            <a:chExt cx="812800" cy="274308"/>
          </a:xfrm>
        </p:grpSpPr>
        <p:sp>
          <p:nvSpPr>
            <p:cNvPr id="1332" name="Google Shape;1332;p36"/>
            <p:cNvSpPr/>
            <p:nvPr/>
          </p:nvSpPr>
          <p:spPr>
            <a:xfrm>
              <a:off x="0" y="0"/>
              <a:ext cx="812800" cy="207633"/>
            </a:xfrm>
            <a:custGeom>
              <a:rect b="b" l="l" r="r" t="t"/>
              <a:pathLst>
                <a:path extrusionOk="0" h="207633" w="812800">
                  <a:moveTo>
                    <a:pt x="0" y="0"/>
                  </a:moveTo>
                  <a:lnTo>
                    <a:pt x="812800" y="0"/>
                  </a:lnTo>
                  <a:lnTo>
                    <a:pt x="812800" y="207633"/>
                  </a:lnTo>
                  <a:lnTo>
                    <a:pt x="0" y="207633"/>
                  </a:lnTo>
                  <a:close/>
                </a:path>
              </a:pathLst>
            </a:custGeom>
            <a:solidFill>
              <a:srgbClr val="000000">
                <a:alpha val="0"/>
              </a:srgbClr>
            </a:solidFill>
            <a:ln>
              <a:noFill/>
            </a:ln>
          </p:spPr>
        </p:sp>
        <p:sp>
          <p:nvSpPr>
            <p:cNvPr id="1333" name="Google Shape;1333;p36"/>
            <p:cNvSpPr txBox="1"/>
            <p:nvPr/>
          </p:nvSpPr>
          <p:spPr>
            <a:xfrm>
              <a:off x="0" y="-66675"/>
              <a:ext cx="812800" cy="274308"/>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3599" u="none" cap="none" strike="noStrike">
                  <a:solidFill>
                    <a:srgbClr val="EF3F6B"/>
                  </a:solidFill>
                  <a:latin typeface="Arial"/>
                  <a:ea typeface="Arial"/>
                  <a:cs typeface="Arial"/>
                  <a:sym typeface="Arial"/>
                </a:rPr>
                <a:t>52.</a:t>
              </a:r>
              <a:r>
                <a:rPr b="1" lang="en-US" sz="3599">
                  <a:solidFill>
                    <a:srgbClr val="EF3F6B"/>
                  </a:solidFill>
                </a:rPr>
                <a:t>65</a:t>
              </a:r>
              <a:r>
                <a:rPr b="1" i="0" lang="en-US" sz="3599" u="none" cap="none" strike="noStrike">
                  <a:solidFill>
                    <a:srgbClr val="EF3F6B"/>
                  </a:solidFill>
                  <a:latin typeface="Arial"/>
                  <a:ea typeface="Arial"/>
                  <a:cs typeface="Arial"/>
                  <a:sym typeface="Arial"/>
                </a:rPr>
                <a:t> µs</a:t>
              </a:r>
              <a:endParaRPr/>
            </a:p>
          </p:txBody>
        </p:sp>
      </p:grpSp>
      <p:grpSp>
        <p:nvGrpSpPr>
          <p:cNvPr id="1334" name="Google Shape;1334;p36"/>
          <p:cNvGrpSpPr/>
          <p:nvPr/>
        </p:nvGrpSpPr>
        <p:grpSpPr>
          <a:xfrm>
            <a:off x="1028475" y="7730146"/>
            <a:ext cx="9728797" cy="2023972"/>
            <a:chOff x="-59" y="-178022"/>
            <a:chExt cx="2562300" cy="571970"/>
          </a:xfrm>
        </p:grpSpPr>
        <p:sp>
          <p:nvSpPr>
            <p:cNvPr id="1335" name="Google Shape;1335;p36"/>
            <p:cNvSpPr/>
            <p:nvPr/>
          </p:nvSpPr>
          <p:spPr>
            <a:xfrm>
              <a:off x="0" y="-178022"/>
              <a:ext cx="2562181" cy="571970"/>
            </a:xfrm>
            <a:custGeom>
              <a:rect b="b" l="l" r="r" t="t"/>
              <a:pathLst>
                <a:path extrusionOk="0" h="393783" w="2562181">
                  <a:moveTo>
                    <a:pt x="34220" y="0"/>
                  </a:moveTo>
                  <a:lnTo>
                    <a:pt x="2527961" y="0"/>
                  </a:lnTo>
                  <a:cubicBezTo>
                    <a:pt x="2537036" y="0"/>
                    <a:pt x="2545741" y="3605"/>
                    <a:pt x="2552158" y="10023"/>
                  </a:cubicBezTo>
                  <a:cubicBezTo>
                    <a:pt x="2558575" y="16440"/>
                    <a:pt x="2562181" y="25144"/>
                    <a:pt x="2562181" y="34220"/>
                  </a:cubicBezTo>
                  <a:lnTo>
                    <a:pt x="2562181" y="359563"/>
                  </a:lnTo>
                  <a:cubicBezTo>
                    <a:pt x="2562181" y="378462"/>
                    <a:pt x="2546860" y="393783"/>
                    <a:pt x="2527961" y="393783"/>
                  </a:cubicBezTo>
                  <a:lnTo>
                    <a:pt x="34220" y="393783"/>
                  </a:lnTo>
                  <a:cubicBezTo>
                    <a:pt x="15321" y="393783"/>
                    <a:pt x="0" y="378462"/>
                    <a:pt x="0" y="359563"/>
                  </a:cubicBezTo>
                  <a:lnTo>
                    <a:pt x="0" y="34220"/>
                  </a:lnTo>
                  <a:cubicBezTo>
                    <a:pt x="0" y="15321"/>
                    <a:pt x="15321" y="0"/>
                    <a:pt x="34220" y="0"/>
                  </a:cubicBezTo>
                  <a:close/>
                </a:path>
              </a:pathLst>
            </a:custGeom>
            <a:solidFill>
              <a:srgbClr val="F4F1E9"/>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6"/>
            <p:cNvSpPr txBox="1"/>
            <p:nvPr/>
          </p:nvSpPr>
          <p:spPr>
            <a:xfrm>
              <a:off x="-59" y="-177890"/>
              <a:ext cx="2562300" cy="571800"/>
            </a:xfrm>
            <a:prstGeom prst="rect">
              <a:avLst/>
            </a:prstGeom>
            <a:solidFill>
              <a:srgbClr val="F4F1E9"/>
            </a:solidFill>
            <a:ln cap="flat" cmpd="sng" w="38100">
              <a:solidFill>
                <a:srgbClr val="000000"/>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t>52.65 + .3388 + .3388 = 53.33</a:t>
              </a:r>
              <a:endParaRPr b="1" sz="3699"/>
            </a:p>
            <a:p>
              <a:pPr indent="0" lvl="0" marL="0" marR="0" rtl="0" algn="ctr">
                <a:lnSpc>
                  <a:spcPct val="140008"/>
                </a:lnSpc>
                <a:spcBef>
                  <a:spcPts val="0"/>
                </a:spcBef>
                <a:spcAft>
                  <a:spcPts val="0"/>
                </a:spcAft>
                <a:buNone/>
              </a:pPr>
              <a:r>
                <a:rPr b="1" i="0" lang="en-US" sz="4899" u="none" cap="none" strike="noStrike">
                  <a:solidFill>
                    <a:srgbClr val="000000"/>
                  </a:solidFill>
                  <a:latin typeface="Arial"/>
                  <a:ea typeface="Arial"/>
                  <a:cs typeface="Arial"/>
                  <a:sym typeface="Arial"/>
                </a:rPr>
                <a:t>53.33 x 13.5 = 720</a:t>
              </a:r>
              <a:endParaRPr/>
            </a:p>
          </p:txBody>
        </p:sp>
      </p:grpSp>
      <p:cxnSp>
        <p:nvCxnSpPr>
          <p:cNvPr id="1337" name="Google Shape;1337;p36"/>
          <p:cNvCxnSpPr/>
          <p:nvPr/>
        </p:nvCxnSpPr>
        <p:spPr>
          <a:xfrm>
            <a:off x="3921809" y="5985040"/>
            <a:ext cx="579300" cy="0"/>
          </a:xfrm>
          <a:prstGeom prst="straightConnector1">
            <a:avLst/>
          </a:prstGeom>
          <a:noFill/>
          <a:ln cap="flat" cmpd="sng" w="38100">
            <a:solidFill>
              <a:srgbClr val="EF3F6B"/>
            </a:solidFill>
            <a:prstDash val="solid"/>
            <a:round/>
            <a:headEnd len="sm" w="sm" type="oval"/>
            <a:tailEnd len="sm" w="sm" type="oval"/>
          </a:ln>
        </p:spPr>
      </p:cxnSp>
      <p:cxnSp>
        <p:nvCxnSpPr>
          <p:cNvPr id="1338" name="Google Shape;1338;p36"/>
          <p:cNvCxnSpPr/>
          <p:nvPr/>
        </p:nvCxnSpPr>
        <p:spPr>
          <a:xfrm>
            <a:off x="15125681" y="5947771"/>
            <a:ext cx="516300" cy="0"/>
          </a:xfrm>
          <a:prstGeom prst="straightConnector1">
            <a:avLst/>
          </a:prstGeom>
          <a:noFill/>
          <a:ln cap="flat" cmpd="sng" w="38100">
            <a:solidFill>
              <a:srgbClr val="EF3F6B"/>
            </a:solidFill>
            <a:prstDash val="solid"/>
            <a:round/>
            <a:headEnd len="sm" w="sm" type="oval"/>
            <a:tailEnd len="sm" w="sm" type="oval"/>
          </a:ln>
        </p:spPr>
      </p:cxnSp>
      <p:grpSp>
        <p:nvGrpSpPr>
          <p:cNvPr id="1339" name="Google Shape;1339;p36"/>
          <p:cNvGrpSpPr/>
          <p:nvPr/>
        </p:nvGrpSpPr>
        <p:grpSpPr>
          <a:xfrm>
            <a:off x="2958055" y="6035327"/>
            <a:ext cx="3086100" cy="1041104"/>
            <a:chOff x="0" y="-2"/>
            <a:chExt cx="812800" cy="274200"/>
          </a:xfrm>
        </p:grpSpPr>
        <p:sp>
          <p:nvSpPr>
            <p:cNvPr id="1340" name="Google Shape;1340;p36"/>
            <p:cNvSpPr/>
            <p:nvPr/>
          </p:nvSpPr>
          <p:spPr>
            <a:xfrm>
              <a:off x="0" y="0"/>
              <a:ext cx="812800" cy="207633"/>
            </a:xfrm>
            <a:custGeom>
              <a:rect b="b" l="l" r="r" t="t"/>
              <a:pathLst>
                <a:path extrusionOk="0" h="207633" w="812800">
                  <a:moveTo>
                    <a:pt x="0" y="0"/>
                  </a:moveTo>
                  <a:lnTo>
                    <a:pt x="812800" y="0"/>
                  </a:lnTo>
                  <a:lnTo>
                    <a:pt x="812800" y="207633"/>
                  </a:lnTo>
                  <a:lnTo>
                    <a:pt x="0" y="207633"/>
                  </a:lnTo>
                  <a:close/>
                </a:path>
              </a:pathLst>
            </a:custGeom>
            <a:solidFill>
              <a:srgbClr val="000000">
                <a:alpha val="0"/>
              </a:srgbClr>
            </a:solidFill>
            <a:ln>
              <a:noFill/>
            </a:ln>
          </p:spPr>
        </p:sp>
        <p:sp>
          <p:nvSpPr>
            <p:cNvPr id="1341" name="Google Shape;1341;p36"/>
            <p:cNvSpPr txBox="1"/>
            <p:nvPr/>
          </p:nvSpPr>
          <p:spPr>
            <a:xfrm>
              <a:off x="0" y="-2"/>
              <a:ext cx="812700" cy="2742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lang="en-US" sz="3599">
                  <a:solidFill>
                    <a:srgbClr val="EF3F6B"/>
                  </a:solidFill>
                </a:rPr>
                <a:t>.3388</a:t>
              </a:r>
              <a:r>
                <a:rPr b="1" i="0" lang="en-US" sz="3599" u="none" cap="none" strike="noStrike">
                  <a:solidFill>
                    <a:srgbClr val="EF3F6B"/>
                  </a:solidFill>
                  <a:latin typeface="Arial"/>
                  <a:ea typeface="Arial"/>
                  <a:cs typeface="Arial"/>
                  <a:sym typeface="Arial"/>
                </a:rPr>
                <a:t> µs</a:t>
              </a:r>
              <a:endParaRPr/>
            </a:p>
          </p:txBody>
        </p:sp>
      </p:grpSp>
      <p:grpSp>
        <p:nvGrpSpPr>
          <p:cNvPr id="1342" name="Google Shape;1342;p36"/>
          <p:cNvGrpSpPr/>
          <p:nvPr/>
        </p:nvGrpSpPr>
        <p:grpSpPr>
          <a:xfrm>
            <a:off x="13948475" y="6035321"/>
            <a:ext cx="3086120" cy="788389"/>
            <a:chOff x="0" y="-66675"/>
            <a:chExt cx="812800" cy="274308"/>
          </a:xfrm>
        </p:grpSpPr>
        <p:sp>
          <p:nvSpPr>
            <p:cNvPr id="1343" name="Google Shape;1343;p36"/>
            <p:cNvSpPr/>
            <p:nvPr/>
          </p:nvSpPr>
          <p:spPr>
            <a:xfrm>
              <a:off x="0" y="0"/>
              <a:ext cx="812800" cy="207633"/>
            </a:xfrm>
            <a:custGeom>
              <a:rect b="b" l="l" r="r" t="t"/>
              <a:pathLst>
                <a:path extrusionOk="0" h="207633" w="812800">
                  <a:moveTo>
                    <a:pt x="0" y="0"/>
                  </a:moveTo>
                  <a:lnTo>
                    <a:pt x="812800" y="0"/>
                  </a:lnTo>
                  <a:lnTo>
                    <a:pt x="812800" y="207633"/>
                  </a:lnTo>
                  <a:lnTo>
                    <a:pt x="0" y="207633"/>
                  </a:lnTo>
                  <a:close/>
                </a:path>
              </a:pathLst>
            </a:custGeom>
            <a:solidFill>
              <a:srgbClr val="000000">
                <a:alpha val="0"/>
              </a:srgbClr>
            </a:solidFill>
            <a:ln>
              <a:noFill/>
            </a:ln>
          </p:spPr>
        </p:sp>
        <p:sp>
          <p:nvSpPr>
            <p:cNvPr id="1344" name="Google Shape;1344;p36"/>
            <p:cNvSpPr txBox="1"/>
            <p:nvPr/>
          </p:nvSpPr>
          <p:spPr>
            <a:xfrm>
              <a:off x="0" y="-66675"/>
              <a:ext cx="812700" cy="2742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lang="en-US" sz="3599">
                  <a:solidFill>
                    <a:srgbClr val="EF3F6B"/>
                  </a:solidFill>
                </a:rPr>
                <a:t>.3388</a:t>
              </a:r>
              <a:r>
                <a:rPr b="1" i="0" lang="en-US" sz="3599" u="none" cap="none" strike="noStrike">
                  <a:solidFill>
                    <a:srgbClr val="EF3F6B"/>
                  </a:solidFill>
                  <a:latin typeface="Arial"/>
                  <a:ea typeface="Arial"/>
                  <a:cs typeface="Arial"/>
                  <a:sym typeface="Arial"/>
                </a:rPr>
                <a:t> µs</a:t>
              </a:r>
              <a:endParaRPr/>
            </a:p>
          </p:txBody>
        </p:sp>
      </p:grpSp>
      <p:sp>
        <p:nvSpPr>
          <p:cNvPr id="1345" name="Google Shape;1345;p36"/>
          <p:cNvSpPr/>
          <p:nvPr/>
        </p:nvSpPr>
        <p:spPr>
          <a:xfrm>
            <a:off x="13069452" y="6956081"/>
            <a:ext cx="4844196" cy="3057256"/>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6"/>
          <p:cNvSpPr txBox="1"/>
          <p:nvPr/>
        </p:nvSpPr>
        <p:spPr>
          <a:xfrm>
            <a:off x="4991381" y="7392205"/>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t>_</a:t>
            </a:r>
            <a:endParaRPr/>
          </a:p>
        </p:txBody>
      </p:sp>
      <p:sp>
        <p:nvSpPr>
          <p:cNvPr id="1347" name="Google Shape;1347;p36"/>
          <p:cNvSpPr txBox="1"/>
          <p:nvPr/>
        </p:nvSpPr>
        <p:spPr>
          <a:xfrm>
            <a:off x="8412217" y="7407324"/>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t>_</a:t>
            </a:r>
            <a:endParaRPr/>
          </a:p>
        </p:txBody>
      </p:sp>
      <p:sp>
        <p:nvSpPr>
          <p:cNvPr id="1348" name="Google Shape;1348;p36"/>
          <p:cNvSpPr txBox="1"/>
          <p:nvPr/>
        </p:nvSpPr>
        <p:spPr>
          <a:xfrm>
            <a:off x="4178279" y="8214587"/>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t>_</a:t>
            </a:r>
            <a:endParaRPr/>
          </a:p>
        </p:txBody>
      </p:sp>
      <p:sp>
        <p:nvSpPr>
          <p:cNvPr id="1349" name="Google Shape;1349;p36"/>
          <p:cNvSpPr txBox="1"/>
          <p:nvPr/>
        </p:nvSpPr>
        <p:spPr>
          <a:xfrm>
            <a:off x="9240950" y="1394687"/>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solidFill>
                  <a:srgbClr val="EF3F6B"/>
                </a:solidFill>
              </a:rPr>
              <a:t>_</a:t>
            </a:r>
            <a:endParaRPr>
              <a:solidFill>
                <a:srgbClr val="EF3F6B"/>
              </a:solidFill>
            </a:endParaRPr>
          </a:p>
        </p:txBody>
      </p:sp>
      <p:sp>
        <p:nvSpPr>
          <p:cNvPr id="1350" name="Google Shape;1350;p36"/>
          <p:cNvSpPr txBox="1"/>
          <p:nvPr/>
        </p:nvSpPr>
        <p:spPr>
          <a:xfrm>
            <a:off x="4130200" y="5696575"/>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solidFill>
                  <a:srgbClr val="EF3F6B"/>
                </a:solidFill>
              </a:rPr>
              <a:t>_</a:t>
            </a:r>
            <a:endParaRPr>
              <a:solidFill>
                <a:srgbClr val="EF3F6B"/>
              </a:solidFill>
            </a:endParaRPr>
          </a:p>
        </p:txBody>
      </p:sp>
      <p:sp>
        <p:nvSpPr>
          <p:cNvPr id="1351" name="Google Shape;1351;p36"/>
          <p:cNvSpPr txBox="1"/>
          <p:nvPr/>
        </p:nvSpPr>
        <p:spPr>
          <a:xfrm>
            <a:off x="15108545" y="5572524"/>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solidFill>
                  <a:srgbClr val="EF3F6B"/>
                </a:solidFill>
              </a:rPr>
              <a:t>_</a:t>
            </a:r>
            <a:endParaRPr>
              <a:solidFill>
                <a:srgbClr val="EF3F6B"/>
              </a:solidFill>
            </a:endParaRPr>
          </a:p>
        </p:txBody>
      </p:sp>
      <p:sp>
        <p:nvSpPr>
          <p:cNvPr id="1352" name="Google Shape;1352;p36"/>
          <p:cNvSpPr txBox="1"/>
          <p:nvPr/>
        </p:nvSpPr>
        <p:spPr>
          <a:xfrm>
            <a:off x="6699835" y="7407330"/>
            <a:ext cx="1006500" cy="78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699"/>
              <a:t>_</a:t>
            </a:r>
            <a:endParaRPr/>
          </a:p>
        </p:txBody>
      </p:sp>
      <p:cxnSp>
        <p:nvCxnSpPr>
          <p:cNvPr id="1353" name="Google Shape;1353;p36"/>
          <p:cNvCxnSpPr/>
          <p:nvPr/>
        </p:nvCxnSpPr>
        <p:spPr>
          <a:xfrm>
            <a:off x="3870202" y="5658500"/>
            <a:ext cx="11800800" cy="0"/>
          </a:xfrm>
          <a:prstGeom prst="straightConnector1">
            <a:avLst/>
          </a:prstGeom>
          <a:noFill/>
          <a:ln cap="flat" cmpd="sng" w="85725">
            <a:solidFill>
              <a:srgbClr val="E57200"/>
            </a:solidFill>
            <a:prstDash val="dot"/>
            <a:round/>
            <a:headEnd len="sm" w="sm" type="oval"/>
            <a:tailEnd len="sm" w="sm" type="oval"/>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357" name="Shape 1357"/>
        <p:cNvGrpSpPr/>
        <p:nvPr/>
      </p:nvGrpSpPr>
      <p:grpSpPr>
        <a:xfrm>
          <a:off x="0" y="0"/>
          <a:ext cx="0" cy="0"/>
          <a:chOff x="0" y="0"/>
          <a:chExt cx="0" cy="0"/>
        </a:xfrm>
      </p:grpSpPr>
      <p:sp>
        <p:nvSpPr>
          <p:cNvPr descr="a glowing gradient brush stroke" id="1358" name="Google Shape;1358;p37"/>
          <p:cNvSpPr/>
          <p:nvPr/>
        </p:nvSpPr>
        <p:spPr>
          <a:xfrm>
            <a:off x="9485078" y="-6461455"/>
            <a:ext cx="13938055" cy="13938055"/>
          </a:xfrm>
          <a:custGeom>
            <a:rect b="b" l="l" r="r" t="t"/>
            <a:pathLst>
              <a:path extrusionOk="0" h="13938055" w="13938055">
                <a:moveTo>
                  <a:pt x="0" y="0"/>
                </a:moveTo>
                <a:lnTo>
                  <a:pt x="13938055" y="0"/>
                </a:lnTo>
                <a:lnTo>
                  <a:pt x="13938055" y="13938054"/>
                </a:lnTo>
                <a:lnTo>
                  <a:pt x="0" y="13938054"/>
                </a:lnTo>
                <a:lnTo>
                  <a:pt x="0" y="0"/>
                </a:lnTo>
                <a:close/>
              </a:path>
            </a:pathLst>
          </a:custGeom>
          <a:blipFill rotWithShape="1">
            <a:blip r:embed="rId3">
              <a:alphaModFix/>
            </a:blip>
            <a:stretch>
              <a:fillRect b="0" l="0" r="0" t="0"/>
            </a:stretch>
          </a:blipFill>
          <a:ln>
            <a:noFill/>
          </a:ln>
        </p:spPr>
      </p:sp>
      <p:sp>
        <p:nvSpPr>
          <p:cNvPr descr="a colorful glowing gradient brush stroke" id="1359" name="Google Shape;1359;p37"/>
          <p:cNvSpPr/>
          <p:nvPr/>
        </p:nvSpPr>
        <p:spPr>
          <a:xfrm rot="1266572">
            <a:off x="-5122219" y="2831871"/>
            <a:ext cx="17651526" cy="14430121"/>
          </a:xfrm>
          <a:custGeom>
            <a:rect b="b" l="l" r="r" t="t"/>
            <a:pathLst>
              <a:path extrusionOk="0" h="14436213" w="17658977">
                <a:moveTo>
                  <a:pt x="0" y="0"/>
                </a:moveTo>
                <a:lnTo>
                  <a:pt x="17658977" y="0"/>
                </a:lnTo>
                <a:lnTo>
                  <a:pt x="17658977" y="14436214"/>
                </a:lnTo>
                <a:lnTo>
                  <a:pt x="0" y="14436214"/>
                </a:lnTo>
                <a:lnTo>
                  <a:pt x="0" y="0"/>
                </a:lnTo>
                <a:close/>
              </a:path>
            </a:pathLst>
          </a:custGeom>
          <a:blipFill rotWithShape="1">
            <a:blip r:embed="rId4">
              <a:alphaModFix/>
            </a:blip>
            <a:stretch>
              <a:fillRect b="0" l="0" r="0" t="0"/>
            </a:stretch>
          </a:blipFill>
          <a:ln>
            <a:noFill/>
          </a:ln>
        </p:spPr>
      </p:sp>
      <p:sp>
        <p:nvSpPr>
          <p:cNvPr id="1360" name="Google Shape;1360;p37"/>
          <p:cNvSpPr/>
          <p:nvPr/>
        </p:nvSpPr>
        <p:spPr>
          <a:xfrm>
            <a:off x="2726303" y="7"/>
            <a:ext cx="13548344" cy="10036953"/>
          </a:xfrm>
          <a:custGeom>
            <a:rect b="b" l="l" r="r" t="t"/>
            <a:pathLst>
              <a:path extrusionOk="0" h="10036953" w="13548344">
                <a:moveTo>
                  <a:pt x="0" y="0"/>
                </a:moveTo>
                <a:lnTo>
                  <a:pt x="13548343" y="0"/>
                </a:lnTo>
                <a:lnTo>
                  <a:pt x="13548343" y="10036954"/>
                </a:lnTo>
                <a:lnTo>
                  <a:pt x="0" y="10036954"/>
                </a:lnTo>
                <a:lnTo>
                  <a:pt x="0" y="0"/>
                </a:lnTo>
                <a:close/>
              </a:path>
            </a:pathLst>
          </a:custGeom>
          <a:blipFill rotWithShape="1">
            <a:blip r:embed="rId5">
              <a:alphaModFix/>
            </a:blip>
            <a:stretch>
              <a:fillRect b="-549" l="0" r="0" t="-549"/>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364" name="Shape 1364"/>
        <p:cNvGrpSpPr/>
        <p:nvPr/>
      </p:nvGrpSpPr>
      <p:grpSpPr>
        <a:xfrm>
          <a:off x="0" y="0"/>
          <a:ext cx="0" cy="0"/>
          <a:chOff x="0" y="0"/>
          <a:chExt cx="0" cy="0"/>
        </a:xfrm>
      </p:grpSpPr>
      <p:sp>
        <p:nvSpPr>
          <p:cNvPr descr="a glowing gradient brush stroke" id="1365" name="Google Shape;1365;p38"/>
          <p:cNvSpPr/>
          <p:nvPr/>
        </p:nvSpPr>
        <p:spPr>
          <a:xfrm>
            <a:off x="9485078" y="-6461455"/>
            <a:ext cx="13938055" cy="13938055"/>
          </a:xfrm>
          <a:custGeom>
            <a:rect b="b" l="l" r="r" t="t"/>
            <a:pathLst>
              <a:path extrusionOk="0" h="13938055" w="13938055">
                <a:moveTo>
                  <a:pt x="0" y="0"/>
                </a:moveTo>
                <a:lnTo>
                  <a:pt x="13938055" y="0"/>
                </a:lnTo>
                <a:lnTo>
                  <a:pt x="13938055" y="13938054"/>
                </a:lnTo>
                <a:lnTo>
                  <a:pt x="0" y="13938054"/>
                </a:lnTo>
                <a:lnTo>
                  <a:pt x="0" y="0"/>
                </a:lnTo>
                <a:close/>
              </a:path>
            </a:pathLst>
          </a:custGeom>
          <a:blipFill rotWithShape="1">
            <a:blip r:embed="rId3">
              <a:alphaModFix/>
            </a:blip>
            <a:stretch>
              <a:fillRect b="0" l="0" r="0" t="0"/>
            </a:stretch>
          </a:blipFill>
          <a:ln>
            <a:noFill/>
          </a:ln>
        </p:spPr>
      </p:sp>
      <p:sp>
        <p:nvSpPr>
          <p:cNvPr descr="a colorful glowing gradient brush stroke" id="1366" name="Google Shape;1366;p38"/>
          <p:cNvSpPr/>
          <p:nvPr/>
        </p:nvSpPr>
        <p:spPr>
          <a:xfrm rot="1266572">
            <a:off x="-5122219" y="2831871"/>
            <a:ext cx="17651526" cy="14430121"/>
          </a:xfrm>
          <a:custGeom>
            <a:rect b="b" l="l" r="r" t="t"/>
            <a:pathLst>
              <a:path extrusionOk="0" h="14436213" w="17658977">
                <a:moveTo>
                  <a:pt x="0" y="0"/>
                </a:moveTo>
                <a:lnTo>
                  <a:pt x="17658977" y="0"/>
                </a:lnTo>
                <a:lnTo>
                  <a:pt x="17658977" y="14436214"/>
                </a:lnTo>
                <a:lnTo>
                  <a:pt x="0" y="14436214"/>
                </a:lnTo>
                <a:lnTo>
                  <a:pt x="0" y="0"/>
                </a:lnTo>
                <a:close/>
              </a:path>
            </a:pathLst>
          </a:custGeom>
          <a:blipFill rotWithShape="1">
            <a:blip r:embed="rId4">
              <a:alphaModFix/>
            </a:blip>
            <a:stretch>
              <a:fillRect b="0" l="0" r="0" t="0"/>
            </a:stretch>
          </a:blipFill>
          <a:ln>
            <a:noFill/>
          </a:ln>
        </p:spPr>
      </p:sp>
      <p:sp>
        <p:nvSpPr>
          <p:cNvPr id="1367" name="Google Shape;1367;p38"/>
          <p:cNvSpPr/>
          <p:nvPr/>
        </p:nvSpPr>
        <p:spPr>
          <a:xfrm>
            <a:off x="2714978" y="122007"/>
            <a:ext cx="13548344" cy="10036953"/>
          </a:xfrm>
          <a:custGeom>
            <a:rect b="b" l="l" r="r" t="t"/>
            <a:pathLst>
              <a:path extrusionOk="0" h="10036953" w="13548344">
                <a:moveTo>
                  <a:pt x="0" y="0"/>
                </a:moveTo>
                <a:lnTo>
                  <a:pt x="13548343" y="0"/>
                </a:lnTo>
                <a:lnTo>
                  <a:pt x="13548343" y="10036954"/>
                </a:lnTo>
                <a:lnTo>
                  <a:pt x="0" y="10036954"/>
                </a:lnTo>
                <a:lnTo>
                  <a:pt x="0" y="0"/>
                </a:lnTo>
                <a:close/>
              </a:path>
            </a:pathLst>
          </a:custGeom>
          <a:blipFill rotWithShape="1">
            <a:blip r:embed="rId5">
              <a:alphaModFix/>
            </a:blip>
            <a:stretch>
              <a:fillRect b="-549" l="0" r="0" t="-549"/>
            </a:stretch>
          </a:blipFill>
          <a:ln cap="sq" cmpd="sng" w="28575">
            <a:solidFill>
              <a:srgbClr val="F20001"/>
            </a:solidFill>
            <a:prstDash val="solid"/>
            <a:miter lim="8000"/>
            <a:headEnd len="sm" w="sm" type="none"/>
            <a:tailEnd len="sm" w="sm" type="none"/>
          </a:ln>
        </p:spPr>
      </p:sp>
      <p:sp>
        <p:nvSpPr>
          <p:cNvPr id="1368" name="Google Shape;1368;p38"/>
          <p:cNvSpPr/>
          <p:nvPr/>
        </p:nvSpPr>
        <p:spPr>
          <a:xfrm>
            <a:off x="7191375" y="30861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372" name="Shape 1372"/>
        <p:cNvGrpSpPr/>
        <p:nvPr/>
      </p:nvGrpSpPr>
      <p:grpSpPr>
        <a:xfrm>
          <a:off x="0" y="0"/>
          <a:ext cx="0" cy="0"/>
          <a:chOff x="0" y="0"/>
          <a:chExt cx="0" cy="0"/>
        </a:xfrm>
      </p:grpSpPr>
      <p:sp>
        <p:nvSpPr>
          <p:cNvPr descr="a glowing gradient brush stroke" id="1373" name="Google Shape;1373;p39"/>
          <p:cNvSpPr/>
          <p:nvPr/>
        </p:nvSpPr>
        <p:spPr>
          <a:xfrm>
            <a:off x="9485078" y="-6461455"/>
            <a:ext cx="13938055" cy="13938055"/>
          </a:xfrm>
          <a:custGeom>
            <a:rect b="b" l="l" r="r" t="t"/>
            <a:pathLst>
              <a:path extrusionOk="0" h="13938055" w="13938055">
                <a:moveTo>
                  <a:pt x="0" y="0"/>
                </a:moveTo>
                <a:lnTo>
                  <a:pt x="13938055" y="0"/>
                </a:lnTo>
                <a:lnTo>
                  <a:pt x="13938055" y="13938054"/>
                </a:lnTo>
                <a:lnTo>
                  <a:pt x="0" y="13938054"/>
                </a:lnTo>
                <a:lnTo>
                  <a:pt x="0" y="0"/>
                </a:lnTo>
                <a:close/>
              </a:path>
            </a:pathLst>
          </a:custGeom>
          <a:blipFill rotWithShape="1">
            <a:blip r:embed="rId3">
              <a:alphaModFix/>
            </a:blip>
            <a:stretch>
              <a:fillRect b="0" l="0" r="0" t="0"/>
            </a:stretch>
          </a:blipFill>
          <a:ln>
            <a:noFill/>
          </a:ln>
        </p:spPr>
      </p:sp>
      <p:sp>
        <p:nvSpPr>
          <p:cNvPr descr="a colorful glowing gradient brush stroke" id="1374" name="Google Shape;1374;p39"/>
          <p:cNvSpPr/>
          <p:nvPr/>
        </p:nvSpPr>
        <p:spPr>
          <a:xfrm rot="1265746">
            <a:off x="-5121185" y="2831654"/>
            <a:ext cx="17658977" cy="14436213"/>
          </a:xfrm>
          <a:custGeom>
            <a:rect b="b" l="l" r="r" t="t"/>
            <a:pathLst>
              <a:path extrusionOk="0" h="14436213" w="17658977">
                <a:moveTo>
                  <a:pt x="0" y="0"/>
                </a:moveTo>
                <a:lnTo>
                  <a:pt x="17658977" y="0"/>
                </a:lnTo>
                <a:lnTo>
                  <a:pt x="17658977" y="14436214"/>
                </a:lnTo>
                <a:lnTo>
                  <a:pt x="0" y="14436214"/>
                </a:lnTo>
                <a:lnTo>
                  <a:pt x="0" y="0"/>
                </a:lnTo>
                <a:close/>
              </a:path>
            </a:pathLst>
          </a:custGeom>
          <a:blipFill rotWithShape="1">
            <a:blip r:embed="rId4">
              <a:alphaModFix/>
            </a:blip>
            <a:stretch>
              <a:fillRect b="0" l="0" r="0" t="0"/>
            </a:stretch>
          </a:blipFill>
          <a:ln>
            <a:noFill/>
          </a:ln>
        </p:spPr>
      </p:sp>
      <p:sp>
        <p:nvSpPr>
          <p:cNvPr id="1375" name="Google Shape;1375;p39"/>
          <p:cNvSpPr/>
          <p:nvPr/>
        </p:nvSpPr>
        <p:spPr>
          <a:xfrm>
            <a:off x="2706835" y="122007"/>
            <a:ext cx="13556486" cy="10042985"/>
          </a:xfrm>
          <a:custGeom>
            <a:rect b="b" l="l" r="r" t="t"/>
            <a:pathLst>
              <a:path extrusionOk="0" h="10042985" w="13556486">
                <a:moveTo>
                  <a:pt x="0" y="0"/>
                </a:moveTo>
                <a:lnTo>
                  <a:pt x="13556486" y="0"/>
                </a:lnTo>
                <a:lnTo>
                  <a:pt x="13556486" y="10042986"/>
                </a:lnTo>
                <a:lnTo>
                  <a:pt x="0" y="10042986"/>
                </a:lnTo>
                <a:lnTo>
                  <a:pt x="0" y="0"/>
                </a:lnTo>
                <a:close/>
              </a:path>
            </a:pathLst>
          </a:custGeom>
          <a:blipFill rotWithShape="1">
            <a:blip r:embed="rId5">
              <a:alphaModFix/>
            </a:blip>
            <a:stretch>
              <a:fillRect b="-547" l="0" r="0" t="-546"/>
            </a:stretch>
          </a:blipFill>
          <a:ln cap="sq" cmpd="sng" w="38100">
            <a:solidFill>
              <a:srgbClr val="F20001"/>
            </a:solidFill>
            <a:prstDash val="solid"/>
            <a:miter lim="8000"/>
            <a:headEnd len="sm" w="sm" type="none"/>
            <a:tailEnd len="sm" w="sm" type="none"/>
          </a:ln>
        </p:spPr>
      </p:sp>
      <p:sp>
        <p:nvSpPr>
          <p:cNvPr id="1376" name="Google Shape;1376;p39"/>
          <p:cNvSpPr/>
          <p:nvPr/>
        </p:nvSpPr>
        <p:spPr>
          <a:xfrm>
            <a:off x="2853972" y="122007"/>
            <a:ext cx="13241193" cy="10042985"/>
          </a:xfrm>
          <a:custGeom>
            <a:rect b="b" l="l" r="r" t="t"/>
            <a:pathLst>
              <a:path extrusionOk="0" h="10042985" w="13241193">
                <a:moveTo>
                  <a:pt x="0" y="0"/>
                </a:moveTo>
                <a:lnTo>
                  <a:pt x="13241193" y="0"/>
                </a:lnTo>
                <a:lnTo>
                  <a:pt x="13241193" y="10042986"/>
                </a:lnTo>
                <a:lnTo>
                  <a:pt x="0" y="10042986"/>
                </a:lnTo>
                <a:lnTo>
                  <a:pt x="0" y="0"/>
                </a:lnTo>
                <a:close/>
              </a:path>
            </a:pathLst>
          </a:custGeom>
          <a:blipFill rotWithShape="1">
            <a:blip r:embed="rId5">
              <a:alphaModFix/>
            </a:blip>
            <a:stretch>
              <a:fillRect b="-547" l="-1110" r="-1268" t="-546"/>
            </a:stretch>
          </a:blipFill>
          <a:ln cap="sq" cmpd="sng" w="38100">
            <a:solidFill>
              <a:srgbClr val="3AB54A"/>
            </a:solidFill>
            <a:prstDash val="solid"/>
            <a:miter lim="8000"/>
            <a:headEnd len="sm" w="sm" type="none"/>
            <a:tailEnd len="sm" w="sm" type="none"/>
          </a:ln>
        </p:spPr>
      </p:sp>
      <p:sp>
        <p:nvSpPr>
          <p:cNvPr id="1377" name="Google Shape;1377;p39"/>
          <p:cNvSpPr/>
          <p:nvPr/>
        </p:nvSpPr>
        <p:spPr>
          <a:xfrm>
            <a:off x="7239000" y="30861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381" name="Shape 1381"/>
        <p:cNvGrpSpPr/>
        <p:nvPr/>
      </p:nvGrpSpPr>
      <p:grpSpPr>
        <a:xfrm>
          <a:off x="0" y="0"/>
          <a:ext cx="0" cy="0"/>
          <a:chOff x="0" y="0"/>
          <a:chExt cx="0" cy="0"/>
        </a:xfrm>
      </p:grpSpPr>
      <p:sp>
        <p:nvSpPr>
          <p:cNvPr descr="a glowing gradient brush stroke " id="1382" name="Google Shape;1382;p40"/>
          <p:cNvSpPr/>
          <p:nvPr/>
        </p:nvSpPr>
        <p:spPr>
          <a:xfrm>
            <a:off x="-7160776" y="1538136"/>
            <a:ext cx="15350424" cy="15350424"/>
          </a:xfrm>
          <a:custGeom>
            <a:rect b="b" l="l" r="r" t="t"/>
            <a:pathLst>
              <a:path extrusionOk="0" h="15350424" w="15350424">
                <a:moveTo>
                  <a:pt x="0" y="0"/>
                </a:moveTo>
                <a:lnTo>
                  <a:pt x="15350425" y="0"/>
                </a:lnTo>
                <a:lnTo>
                  <a:pt x="15350425" y="15350424"/>
                </a:lnTo>
                <a:lnTo>
                  <a:pt x="0" y="15350424"/>
                </a:lnTo>
                <a:lnTo>
                  <a:pt x="0" y="0"/>
                </a:lnTo>
                <a:close/>
              </a:path>
            </a:pathLst>
          </a:custGeom>
          <a:blipFill rotWithShape="1">
            <a:blip r:embed="rId3">
              <a:alphaModFix/>
            </a:blip>
            <a:stretch>
              <a:fillRect b="0" l="0" r="0" t="0"/>
            </a:stretch>
          </a:blipFill>
          <a:ln>
            <a:noFill/>
          </a:ln>
        </p:spPr>
      </p:sp>
      <p:sp>
        <p:nvSpPr>
          <p:cNvPr id="1383" name="Google Shape;1383;p40"/>
          <p:cNvSpPr/>
          <p:nvPr/>
        </p:nvSpPr>
        <p:spPr>
          <a:xfrm>
            <a:off x="0" y="151311"/>
            <a:ext cx="18288000" cy="9984377"/>
          </a:xfrm>
          <a:custGeom>
            <a:rect b="b" l="l" r="r" t="t"/>
            <a:pathLst>
              <a:path extrusionOk="0" h="9984377" w="18288000">
                <a:moveTo>
                  <a:pt x="0" y="0"/>
                </a:moveTo>
                <a:lnTo>
                  <a:pt x="18288000" y="0"/>
                </a:lnTo>
                <a:lnTo>
                  <a:pt x="18288000" y="9984378"/>
                </a:lnTo>
                <a:lnTo>
                  <a:pt x="0" y="9984378"/>
                </a:lnTo>
                <a:lnTo>
                  <a:pt x="0" y="0"/>
                </a:lnTo>
                <a:close/>
              </a:path>
            </a:pathLst>
          </a:custGeom>
          <a:blipFill rotWithShape="1">
            <a:blip r:embed="rId4">
              <a:alphaModFix/>
            </a:blip>
            <a:stretch>
              <a:fillRect b="0" l="-204" r="-1130" t="0"/>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387" name="Shape 1387"/>
        <p:cNvGrpSpPr/>
        <p:nvPr/>
      </p:nvGrpSpPr>
      <p:grpSpPr>
        <a:xfrm>
          <a:off x="0" y="0"/>
          <a:ext cx="0" cy="0"/>
          <a:chOff x="0" y="0"/>
          <a:chExt cx="0" cy="0"/>
        </a:xfrm>
      </p:grpSpPr>
      <p:sp>
        <p:nvSpPr>
          <p:cNvPr descr="a glowing gradient brush stroke " id="1388" name="Google Shape;1388;p41"/>
          <p:cNvSpPr/>
          <p:nvPr/>
        </p:nvSpPr>
        <p:spPr>
          <a:xfrm>
            <a:off x="-7160776" y="1538136"/>
            <a:ext cx="15350424" cy="15350424"/>
          </a:xfrm>
          <a:custGeom>
            <a:rect b="b" l="l" r="r" t="t"/>
            <a:pathLst>
              <a:path extrusionOk="0" h="15350424" w="15350424">
                <a:moveTo>
                  <a:pt x="0" y="0"/>
                </a:moveTo>
                <a:lnTo>
                  <a:pt x="15350425" y="0"/>
                </a:lnTo>
                <a:lnTo>
                  <a:pt x="15350425" y="15350424"/>
                </a:lnTo>
                <a:lnTo>
                  <a:pt x="0" y="15350424"/>
                </a:lnTo>
                <a:lnTo>
                  <a:pt x="0" y="0"/>
                </a:lnTo>
                <a:close/>
              </a:path>
            </a:pathLst>
          </a:custGeom>
          <a:blipFill rotWithShape="1">
            <a:blip r:embed="rId3">
              <a:alphaModFix/>
            </a:blip>
            <a:stretch>
              <a:fillRect b="0" l="0" r="0" t="0"/>
            </a:stretch>
          </a:blipFill>
          <a:ln>
            <a:noFill/>
          </a:ln>
        </p:spPr>
      </p:sp>
      <p:sp>
        <p:nvSpPr>
          <p:cNvPr id="1389" name="Google Shape;1389;p41"/>
          <p:cNvSpPr/>
          <p:nvPr/>
        </p:nvSpPr>
        <p:spPr>
          <a:xfrm>
            <a:off x="0" y="151311"/>
            <a:ext cx="18288000" cy="9984377"/>
          </a:xfrm>
          <a:custGeom>
            <a:rect b="b" l="l" r="r" t="t"/>
            <a:pathLst>
              <a:path extrusionOk="0" h="9984377" w="18288000">
                <a:moveTo>
                  <a:pt x="0" y="0"/>
                </a:moveTo>
                <a:lnTo>
                  <a:pt x="18288000" y="0"/>
                </a:lnTo>
                <a:lnTo>
                  <a:pt x="18288000" y="9984378"/>
                </a:lnTo>
                <a:lnTo>
                  <a:pt x="0" y="9984378"/>
                </a:lnTo>
                <a:lnTo>
                  <a:pt x="0" y="0"/>
                </a:lnTo>
                <a:close/>
              </a:path>
            </a:pathLst>
          </a:custGeom>
          <a:blipFill rotWithShape="1">
            <a:blip r:embed="rId4">
              <a:alphaModFix/>
            </a:blip>
            <a:stretch>
              <a:fillRect b="0" l="-204" r="-1130" t="0"/>
            </a:stretch>
          </a:blipFill>
          <a:ln>
            <a:noFill/>
          </a:ln>
        </p:spPr>
      </p:sp>
      <p:grpSp>
        <p:nvGrpSpPr>
          <p:cNvPr id="1390" name="Google Shape;1390;p41"/>
          <p:cNvGrpSpPr/>
          <p:nvPr/>
        </p:nvGrpSpPr>
        <p:grpSpPr>
          <a:xfrm>
            <a:off x="0" y="2472186"/>
            <a:ext cx="13693535" cy="836708"/>
            <a:chOff x="0" y="-38100"/>
            <a:chExt cx="3606528" cy="220368"/>
          </a:xfrm>
        </p:grpSpPr>
        <p:sp>
          <p:nvSpPr>
            <p:cNvPr id="1391" name="Google Shape;1391;p41"/>
            <p:cNvSpPr/>
            <p:nvPr/>
          </p:nvSpPr>
          <p:spPr>
            <a:xfrm>
              <a:off x="0" y="0"/>
              <a:ext cx="3606528" cy="182268"/>
            </a:xfrm>
            <a:custGeom>
              <a:rect b="b" l="l" r="r" t="t"/>
              <a:pathLst>
                <a:path extrusionOk="0" h="182268" w="3606528">
                  <a:moveTo>
                    <a:pt x="0" y="0"/>
                  </a:moveTo>
                  <a:lnTo>
                    <a:pt x="3606528" y="0"/>
                  </a:lnTo>
                  <a:lnTo>
                    <a:pt x="3606528" y="182268"/>
                  </a:lnTo>
                  <a:lnTo>
                    <a:pt x="0" y="182268"/>
                  </a:lnTo>
                  <a:close/>
                </a:path>
              </a:pathLst>
            </a:custGeom>
            <a:solidFill>
              <a:srgbClr val="000000">
                <a:alpha val="0"/>
              </a:srgbClr>
            </a:solidFill>
            <a:ln cap="sq" cmpd="sng" w="123825">
              <a:solidFill>
                <a:srgbClr val="EF3F6B"/>
              </a:solidFill>
              <a:prstDash val="solid"/>
              <a:miter lim="8000"/>
              <a:headEnd len="sm" w="sm" type="none"/>
              <a:tailEnd len="sm" w="sm" type="none"/>
            </a:ln>
          </p:spPr>
        </p:sp>
        <p:sp>
          <p:nvSpPr>
            <p:cNvPr id="1392" name="Google Shape;1392;p41"/>
            <p:cNvSpPr txBox="1"/>
            <p:nvPr/>
          </p:nvSpPr>
          <p:spPr>
            <a:xfrm>
              <a:off x="0" y="-38100"/>
              <a:ext cx="3606528" cy="22036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3" name="Google Shape;1393;p41"/>
          <p:cNvGrpSpPr/>
          <p:nvPr/>
        </p:nvGrpSpPr>
        <p:grpSpPr>
          <a:xfrm>
            <a:off x="12868400" y="5100025"/>
            <a:ext cx="5167068" cy="3110800"/>
            <a:chOff x="-3" y="-100959"/>
            <a:chExt cx="1360865" cy="819300"/>
          </a:xfrm>
        </p:grpSpPr>
        <p:sp>
          <p:nvSpPr>
            <p:cNvPr id="1394" name="Google Shape;1394;p41"/>
            <p:cNvSpPr/>
            <p:nvPr/>
          </p:nvSpPr>
          <p:spPr>
            <a:xfrm>
              <a:off x="-3" y="-1"/>
              <a:ext cx="1360865" cy="614411"/>
            </a:xfrm>
            <a:custGeom>
              <a:rect b="b" l="l" r="r" t="t"/>
              <a:pathLst>
                <a:path extrusionOk="0" h="819214" w="1360865">
                  <a:moveTo>
                    <a:pt x="64428" y="0"/>
                  </a:moveTo>
                  <a:lnTo>
                    <a:pt x="1296437" y="0"/>
                  </a:lnTo>
                  <a:cubicBezTo>
                    <a:pt x="1313525" y="0"/>
                    <a:pt x="1329912" y="6788"/>
                    <a:pt x="1341995" y="18871"/>
                  </a:cubicBezTo>
                  <a:cubicBezTo>
                    <a:pt x="1354078" y="30953"/>
                    <a:pt x="1360865" y="47341"/>
                    <a:pt x="1360865" y="64428"/>
                  </a:cubicBezTo>
                  <a:lnTo>
                    <a:pt x="1360865" y="754786"/>
                  </a:lnTo>
                  <a:cubicBezTo>
                    <a:pt x="1360865" y="771873"/>
                    <a:pt x="1354078" y="788261"/>
                    <a:pt x="1341995" y="800344"/>
                  </a:cubicBezTo>
                  <a:cubicBezTo>
                    <a:pt x="1329912" y="812426"/>
                    <a:pt x="1313525" y="819214"/>
                    <a:pt x="1296437" y="819214"/>
                  </a:cubicBezTo>
                  <a:lnTo>
                    <a:pt x="64428" y="819214"/>
                  </a:lnTo>
                  <a:cubicBezTo>
                    <a:pt x="47341" y="819214"/>
                    <a:pt x="30953" y="812426"/>
                    <a:pt x="18871" y="800344"/>
                  </a:cubicBezTo>
                  <a:cubicBezTo>
                    <a:pt x="6788" y="788261"/>
                    <a:pt x="0" y="771873"/>
                    <a:pt x="0" y="754786"/>
                  </a:cubicBezTo>
                  <a:lnTo>
                    <a:pt x="0" y="64428"/>
                  </a:lnTo>
                  <a:cubicBezTo>
                    <a:pt x="0" y="47341"/>
                    <a:pt x="6788" y="30953"/>
                    <a:pt x="18871" y="18871"/>
                  </a:cubicBezTo>
                  <a:cubicBezTo>
                    <a:pt x="30953" y="6788"/>
                    <a:pt x="47341" y="0"/>
                    <a:pt x="64428" y="0"/>
                  </a:cubicBezTo>
                  <a:close/>
                </a:path>
              </a:pathLst>
            </a:custGeom>
            <a:solidFill>
              <a:srgbClr val="D1E2F4"/>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1"/>
            <p:cNvSpPr txBox="1"/>
            <p:nvPr/>
          </p:nvSpPr>
          <p:spPr>
            <a:xfrm>
              <a:off x="30" y="-100959"/>
              <a:ext cx="1360800" cy="819300"/>
            </a:xfrm>
            <a:prstGeom prst="rect">
              <a:avLst/>
            </a:prstGeom>
            <a:noFill/>
            <a:ln>
              <a:noFill/>
            </a:ln>
          </p:spPr>
          <p:txBody>
            <a:bodyPr anchorCtr="0" anchor="ctr" bIns="50800" lIns="50800" spcFirstLastPara="1" rIns="50800" wrap="square" tIns="50800">
              <a:noAutofit/>
            </a:bodyPr>
            <a:lstStyle/>
            <a:p>
              <a:pPr indent="0" lvl="0" marL="0" rtl="0" algn="ctr">
                <a:lnSpc>
                  <a:spcPct val="140011"/>
                </a:lnSpc>
                <a:spcBef>
                  <a:spcPts val="0"/>
                </a:spcBef>
                <a:spcAft>
                  <a:spcPts val="0"/>
                </a:spcAft>
                <a:buNone/>
              </a:pPr>
              <a:r>
                <a:rPr b="1" lang="en-US" sz="3499">
                  <a:solidFill>
                    <a:schemeClr val="dk1"/>
                  </a:solidFill>
                </a:rPr>
                <a:t>D1 standardized as part of ITU-R BT.601</a:t>
              </a:r>
              <a:endParaRPr b="1" sz="3799"/>
            </a:p>
          </p:txBody>
        </p:sp>
      </p:grpSp>
      <p:cxnSp>
        <p:nvCxnSpPr>
          <p:cNvPr id="1396" name="Google Shape;1396;p41"/>
          <p:cNvCxnSpPr/>
          <p:nvPr/>
        </p:nvCxnSpPr>
        <p:spPr>
          <a:xfrm rot="10800000">
            <a:off x="13405175" y="3102725"/>
            <a:ext cx="1935300" cy="2418900"/>
          </a:xfrm>
          <a:prstGeom prst="straightConnector1">
            <a:avLst/>
          </a:prstGeom>
          <a:noFill/>
          <a:ln cap="flat" cmpd="sng" w="114300">
            <a:solidFill>
              <a:schemeClr val="dk1"/>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09" name="Shape 109"/>
        <p:cNvGrpSpPr/>
        <p:nvPr/>
      </p:nvGrpSpPr>
      <p:grpSpPr>
        <a:xfrm>
          <a:off x="0" y="0"/>
          <a:ext cx="0" cy="0"/>
          <a:chOff x="0" y="0"/>
          <a:chExt cx="0" cy="0"/>
        </a:xfrm>
      </p:grpSpPr>
      <p:sp>
        <p:nvSpPr>
          <p:cNvPr id="110" name="Google Shape;110;p15"/>
          <p:cNvSpPr/>
          <p:nvPr/>
        </p:nvSpPr>
        <p:spPr>
          <a:xfrm>
            <a:off x="-6038371" y="-2305703"/>
            <a:ext cx="14962533" cy="14438844"/>
          </a:xfrm>
          <a:custGeom>
            <a:rect b="b" l="l" r="r" t="t"/>
            <a:pathLst>
              <a:path extrusionOk="0" h="14438844" w="14962533">
                <a:moveTo>
                  <a:pt x="0" y="0"/>
                </a:moveTo>
                <a:lnTo>
                  <a:pt x="14962533" y="0"/>
                </a:lnTo>
                <a:lnTo>
                  <a:pt x="14962533" y="14438844"/>
                </a:lnTo>
                <a:lnTo>
                  <a:pt x="0" y="14438844"/>
                </a:lnTo>
                <a:lnTo>
                  <a:pt x="0" y="0"/>
                </a:lnTo>
                <a:close/>
              </a:path>
            </a:pathLst>
          </a:custGeom>
          <a:blipFill rotWithShape="1">
            <a:blip r:embed="rId3">
              <a:alphaModFix/>
            </a:blip>
            <a:stretch>
              <a:fillRect b="0" l="0" r="0" t="0"/>
            </a:stretch>
          </a:blipFill>
          <a:ln>
            <a:noFill/>
          </a:ln>
        </p:spPr>
      </p:sp>
      <p:sp>
        <p:nvSpPr>
          <p:cNvPr id="111" name="Google Shape;111;p15"/>
          <p:cNvSpPr txBox="1"/>
          <p:nvPr/>
        </p:nvSpPr>
        <p:spPr>
          <a:xfrm>
            <a:off x="675191" y="885825"/>
            <a:ext cx="17255700" cy="969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6300" u="none" cap="none" strike="noStrike">
                <a:solidFill>
                  <a:srgbClr val="000000"/>
                </a:solidFill>
                <a:latin typeface="Comfortaa"/>
                <a:ea typeface="Comfortaa"/>
                <a:cs typeface="Comfortaa"/>
                <a:sym typeface="Comfortaa"/>
              </a:rPr>
              <a:t>ASPECT RATIO BASICS</a:t>
            </a:r>
            <a:endParaRPr sz="2600">
              <a:latin typeface="Comfortaa"/>
              <a:ea typeface="Comfortaa"/>
              <a:cs typeface="Comfortaa"/>
              <a:sym typeface="Comfortaa"/>
            </a:endParaRPr>
          </a:p>
        </p:txBody>
      </p:sp>
      <p:pic>
        <p:nvPicPr>
          <p:cNvPr id="112" name="Google Shape;112;p15"/>
          <p:cNvPicPr preferRelativeResize="0"/>
          <p:nvPr/>
        </p:nvPicPr>
        <p:blipFill>
          <a:blip r:embed="rId4">
            <a:alphaModFix/>
          </a:blip>
          <a:stretch>
            <a:fillRect/>
          </a:stretch>
        </p:blipFill>
        <p:spPr>
          <a:xfrm>
            <a:off x="4773526" y="2242425"/>
            <a:ext cx="9059050" cy="7299392"/>
          </a:xfrm>
          <a:prstGeom prst="rect">
            <a:avLst/>
          </a:prstGeom>
          <a:noFill/>
          <a:ln>
            <a:noFill/>
          </a:ln>
        </p:spPr>
      </p:pic>
      <p:sp>
        <p:nvSpPr>
          <p:cNvPr id="113" name="Google Shape;113;p15"/>
          <p:cNvSpPr txBox="1"/>
          <p:nvPr/>
        </p:nvSpPr>
        <p:spPr>
          <a:xfrm>
            <a:off x="10148160" y="9659144"/>
            <a:ext cx="3802200" cy="292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1899"/>
              <a:t>Image Courtesy of Vimeo</a:t>
            </a:r>
            <a:endParaRPr sz="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42"/>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sp>
        <p:nvSpPr>
          <p:cNvPr id="1402" name="Google Shape;1402;p42"/>
          <p:cNvSpPr txBox="1"/>
          <p:nvPr/>
        </p:nvSpPr>
        <p:spPr>
          <a:xfrm>
            <a:off x="3722300" y="3861275"/>
            <a:ext cx="117258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none" cap="none" strike="noStrike">
                <a:solidFill>
                  <a:srgbClr val="000000"/>
                </a:solidFill>
                <a:latin typeface="Arial"/>
                <a:ea typeface="Arial"/>
                <a:cs typeface="Arial"/>
                <a:sym typeface="Arial"/>
              </a:rPr>
              <a:t>SAR       x    PAR      =   DAR</a:t>
            </a:r>
            <a:endParaRPr/>
          </a:p>
        </p:txBody>
      </p:sp>
      <p:sp>
        <p:nvSpPr>
          <p:cNvPr id="1403" name="Google Shape;1403;p42"/>
          <p:cNvSpPr txBox="1"/>
          <p:nvPr/>
        </p:nvSpPr>
        <p:spPr>
          <a:xfrm>
            <a:off x="3664749" y="5533975"/>
            <a:ext cx="2727300" cy="21081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sng" cap="none" strike="noStrike">
                <a:solidFill>
                  <a:srgbClr val="000000"/>
                </a:solidFill>
                <a:latin typeface="Arial"/>
                <a:ea typeface="Arial"/>
                <a:cs typeface="Arial"/>
                <a:sym typeface="Arial"/>
              </a:rPr>
              <a:t>710.85</a:t>
            </a:r>
            <a:endParaRPr/>
          </a:p>
          <a:p>
            <a:pPr indent="0" lvl="0" marL="0" marR="0" rtl="0" algn="l">
              <a:lnSpc>
                <a:spcPct val="129991"/>
              </a:lnSpc>
              <a:spcBef>
                <a:spcPts val="0"/>
              </a:spcBef>
              <a:spcAft>
                <a:spcPts val="0"/>
              </a:spcAft>
              <a:buNone/>
            </a:pPr>
            <a:r>
              <a:t/>
            </a:r>
            <a:endParaRPr b="0" i="0" sz="5955" u="sng" cap="none" strike="noStrike">
              <a:solidFill>
                <a:srgbClr val="000000"/>
              </a:solidFill>
              <a:latin typeface="Arial"/>
              <a:ea typeface="Arial"/>
              <a:cs typeface="Arial"/>
              <a:sym typeface="Arial"/>
            </a:endParaRPr>
          </a:p>
        </p:txBody>
      </p:sp>
      <p:sp>
        <p:nvSpPr>
          <p:cNvPr id="1404" name="Google Shape;1404;p42"/>
          <p:cNvSpPr txBox="1"/>
          <p:nvPr/>
        </p:nvSpPr>
        <p:spPr>
          <a:xfrm>
            <a:off x="4168325" y="6271400"/>
            <a:ext cx="18558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none" cap="none" strike="noStrike">
                <a:solidFill>
                  <a:srgbClr val="000000"/>
                </a:solidFill>
                <a:latin typeface="Arial"/>
                <a:ea typeface="Arial"/>
                <a:cs typeface="Arial"/>
                <a:sym typeface="Arial"/>
              </a:rPr>
              <a:t>486</a:t>
            </a:r>
            <a:endParaRPr/>
          </a:p>
        </p:txBody>
      </p:sp>
      <p:sp>
        <p:nvSpPr>
          <p:cNvPr id="1405" name="Google Shape;1405;p42"/>
          <p:cNvSpPr txBox="1"/>
          <p:nvPr/>
        </p:nvSpPr>
        <p:spPr>
          <a:xfrm>
            <a:off x="6724766" y="5666339"/>
            <a:ext cx="3435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none" cap="none" strike="noStrike">
                <a:solidFill>
                  <a:srgbClr val="000000"/>
                </a:solidFill>
                <a:latin typeface="Arial"/>
                <a:ea typeface="Arial"/>
                <a:cs typeface="Arial"/>
                <a:sym typeface="Arial"/>
              </a:rPr>
              <a:t>x</a:t>
            </a:r>
            <a:endParaRPr/>
          </a:p>
        </p:txBody>
      </p:sp>
      <p:sp>
        <p:nvSpPr>
          <p:cNvPr id="1406" name="Google Shape;1406;p42"/>
          <p:cNvSpPr txBox="1"/>
          <p:nvPr/>
        </p:nvSpPr>
        <p:spPr>
          <a:xfrm>
            <a:off x="10723514" y="5666339"/>
            <a:ext cx="4314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none" cap="none" strike="noStrike">
                <a:solidFill>
                  <a:srgbClr val="000000"/>
                </a:solidFill>
                <a:latin typeface="Arial"/>
                <a:ea typeface="Arial"/>
                <a:cs typeface="Arial"/>
                <a:sym typeface="Arial"/>
              </a:rPr>
              <a:t>=</a:t>
            </a:r>
            <a:endParaRPr/>
          </a:p>
        </p:txBody>
      </p:sp>
      <p:sp>
        <p:nvSpPr>
          <p:cNvPr id="1407" name="Google Shape;1407;p42"/>
          <p:cNvSpPr txBox="1"/>
          <p:nvPr/>
        </p:nvSpPr>
        <p:spPr>
          <a:xfrm>
            <a:off x="7949675" y="5505625"/>
            <a:ext cx="26154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sng" cap="none" strike="noStrike">
                <a:solidFill>
                  <a:srgbClr val="000000"/>
                </a:solidFill>
                <a:latin typeface="Arial"/>
                <a:ea typeface="Arial"/>
                <a:cs typeface="Arial"/>
                <a:sym typeface="Arial"/>
              </a:rPr>
              <a:t>4320</a:t>
            </a:r>
            <a:endParaRPr/>
          </a:p>
        </p:txBody>
      </p:sp>
      <p:sp>
        <p:nvSpPr>
          <p:cNvPr id="1408" name="Google Shape;1408;p42"/>
          <p:cNvSpPr txBox="1"/>
          <p:nvPr/>
        </p:nvSpPr>
        <p:spPr>
          <a:xfrm>
            <a:off x="8009746" y="6271400"/>
            <a:ext cx="25215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none" cap="none" strike="noStrike">
                <a:solidFill>
                  <a:srgbClr val="000000"/>
                </a:solidFill>
                <a:latin typeface="Arial"/>
                <a:ea typeface="Arial"/>
                <a:cs typeface="Arial"/>
                <a:sym typeface="Arial"/>
              </a:rPr>
              <a:t>4739</a:t>
            </a:r>
            <a:endParaRPr/>
          </a:p>
        </p:txBody>
      </p:sp>
      <p:sp>
        <p:nvSpPr>
          <p:cNvPr id="1409" name="Google Shape;1409;p42"/>
          <p:cNvSpPr txBox="1"/>
          <p:nvPr/>
        </p:nvSpPr>
        <p:spPr>
          <a:xfrm>
            <a:off x="11763808" y="5477250"/>
            <a:ext cx="11859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sng" cap="none" strike="noStrike">
                <a:solidFill>
                  <a:srgbClr val="000000"/>
                </a:solidFill>
                <a:latin typeface="Arial"/>
                <a:ea typeface="Arial"/>
                <a:cs typeface="Arial"/>
                <a:sym typeface="Arial"/>
              </a:rPr>
              <a:t>4</a:t>
            </a:r>
            <a:endParaRPr/>
          </a:p>
        </p:txBody>
      </p:sp>
      <p:sp>
        <p:nvSpPr>
          <p:cNvPr id="1410" name="Google Shape;1410;p42"/>
          <p:cNvSpPr txBox="1"/>
          <p:nvPr/>
        </p:nvSpPr>
        <p:spPr>
          <a:xfrm>
            <a:off x="11766408" y="6271400"/>
            <a:ext cx="11805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none" cap="none" strike="noStrike">
                <a:solidFill>
                  <a:srgbClr val="000000"/>
                </a:solidFill>
                <a:latin typeface="Arial"/>
                <a:ea typeface="Arial"/>
                <a:cs typeface="Arial"/>
                <a:sym typeface="Arial"/>
              </a:rPr>
              <a:t>3</a:t>
            </a:r>
            <a:endParaRPr/>
          </a:p>
        </p:txBody>
      </p:sp>
      <p:sp>
        <p:nvSpPr>
          <p:cNvPr id="1411" name="Google Shape;1411;p42"/>
          <p:cNvSpPr txBox="1"/>
          <p:nvPr/>
        </p:nvSpPr>
        <p:spPr>
          <a:xfrm>
            <a:off x="4297802" y="7519425"/>
            <a:ext cx="2615400" cy="21081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sng" cap="none" strike="noStrike">
                <a:solidFill>
                  <a:srgbClr val="000000"/>
                </a:solidFill>
                <a:latin typeface="Arial"/>
                <a:ea typeface="Arial"/>
                <a:cs typeface="Arial"/>
                <a:sym typeface="Arial"/>
              </a:rPr>
              <a:t>720</a:t>
            </a:r>
            <a:endParaRPr/>
          </a:p>
          <a:p>
            <a:pPr indent="0" lvl="0" marL="0" marR="0" rtl="0" algn="l">
              <a:lnSpc>
                <a:spcPct val="129991"/>
              </a:lnSpc>
              <a:spcBef>
                <a:spcPts val="0"/>
              </a:spcBef>
              <a:spcAft>
                <a:spcPts val="0"/>
              </a:spcAft>
              <a:buNone/>
            </a:pPr>
            <a:r>
              <a:t/>
            </a:r>
            <a:endParaRPr b="0" i="0" sz="5955" u="sng" cap="none" strike="noStrike">
              <a:solidFill>
                <a:srgbClr val="000000"/>
              </a:solidFill>
              <a:latin typeface="Arial"/>
              <a:ea typeface="Arial"/>
              <a:cs typeface="Arial"/>
              <a:sym typeface="Arial"/>
            </a:endParaRPr>
          </a:p>
        </p:txBody>
      </p:sp>
      <p:sp>
        <p:nvSpPr>
          <p:cNvPr id="1412" name="Google Shape;1412;p42"/>
          <p:cNvSpPr txBox="1"/>
          <p:nvPr/>
        </p:nvSpPr>
        <p:spPr>
          <a:xfrm>
            <a:off x="4306398" y="8256850"/>
            <a:ext cx="26154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none" cap="none" strike="noStrike">
                <a:solidFill>
                  <a:srgbClr val="000000"/>
                </a:solidFill>
                <a:latin typeface="Arial"/>
                <a:ea typeface="Arial"/>
                <a:cs typeface="Arial"/>
                <a:sym typeface="Arial"/>
              </a:rPr>
              <a:t>486</a:t>
            </a:r>
            <a:endParaRPr/>
          </a:p>
        </p:txBody>
      </p:sp>
      <p:sp>
        <p:nvSpPr>
          <p:cNvPr id="1413" name="Google Shape;1413;p42"/>
          <p:cNvSpPr txBox="1"/>
          <p:nvPr/>
        </p:nvSpPr>
        <p:spPr>
          <a:xfrm>
            <a:off x="6710096" y="7680141"/>
            <a:ext cx="3435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none" cap="none" strike="noStrike">
                <a:solidFill>
                  <a:srgbClr val="000000"/>
                </a:solidFill>
                <a:latin typeface="Arial"/>
                <a:ea typeface="Arial"/>
                <a:cs typeface="Arial"/>
                <a:sym typeface="Arial"/>
              </a:rPr>
              <a:t>x</a:t>
            </a:r>
            <a:endParaRPr/>
          </a:p>
        </p:txBody>
      </p:sp>
      <p:sp>
        <p:nvSpPr>
          <p:cNvPr id="1414" name="Google Shape;1414;p42"/>
          <p:cNvSpPr txBox="1"/>
          <p:nvPr/>
        </p:nvSpPr>
        <p:spPr>
          <a:xfrm>
            <a:off x="10708845" y="7680141"/>
            <a:ext cx="4314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none" cap="none" strike="noStrike">
                <a:solidFill>
                  <a:srgbClr val="000000"/>
                </a:solidFill>
                <a:latin typeface="Arial"/>
                <a:ea typeface="Arial"/>
                <a:cs typeface="Arial"/>
                <a:sym typeface="Arial"/>
              </a:rPr>
              <a:t>=</a:t>
            </a:r>
            <a:endParaRPr/>
          </a:p>
        </p:txBody>
      </p:sp>
      <p:sp>
        <p:nvSpPr>
          <p:cNvPr id="1415" name="Google Shape;1415;p42"/>
          <p:cNvSpPr txBox="1"/>
          <p:nvPr/>
        </p:nvSpPr>
        <p:spPr>
          <a:xfrm>
            <a:off x="7934997" y="7519425"/>
            <a:ext cx="26154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sng" cap="none" strike="noStrike">
                <a:solidFill>
                  <a:srgbClr val="000000"/>
                </a:solidFill>
                <a:latin typeface="Arial"/>
                <a:ea typeface="Arial"/>
                <a:cs typeface="Arial"/>
                <a:sym typeface="Arial"/>
              </a:rPr>
              <a:t>4320</a:t>
            </a:r>
            <a:endParaRPr/>
          </a:p>
        </p:txBody>
      </p:sp>
      <p:sp>
        <p:nvSpPr>
          <p:cNvPr id="1416" name="Google Shape;1416;p42"/>
          <p:cNvSpPr txBox="1"/>
          <p:nvPr/>
        </p:nvSpPr>
        <p:spPr>
          <a:xfrm>
            <a:off x="7901168" y="8285200"/>
            <a:ext cx="26154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none" cap="none" strike="noStrike">
                <a:solidFill>
                  <a:srgbClr val="000000"/>
                </a:solidFill>
                <a:latin typeface="Arial"/>
                <a:ea typeface="Arial"/>
                <a:cs typeface="Arial"/>
                <a:sym typeface="Arial"/>
              </a:rPr>
              <a:t>4739</a:t>
            </a:r>
            <a:endParaRPr/>
          </a:p>
        </p:txBody>
      </p:sp>
      <p:sp>
        <p:nvSpPr>
          <p:cNvPr id="1417" name="Google Shape;1417;p42"/>
          <p:cNvSpPr txBox="1"/>
          <p:nvPr/>
        </p:nvSpPr>
        <p:spPr>
          <a:xfrm>
            <a:off x="11763800" y="7682300"/>
            <a:ext cx="5467500" cy="916500"/>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None/>
            </a:pPr>
            <a:r>
              <a:rPr b="0" i="0" lang="en-US" sz="5955" u="none" cap="none" strike="noStrike">
                <a:solidFill>
                  <a:srgbClr val="000000"/>
                </a:solidFill>
                <a:latin typeface="Arial"/>
                <a:ea typeface="Arial"/>
                <a:cs typeface="Arial"/>
                <a:sym typeface="Arial"/>
              </a:rPr>
              <a:t>1.35049589</a:t>
            </a:r>
            <a:endParaRPr/>
          </a:p>
        </p:txBody>
      </p:sp>
      <p:sp>
        <p:nvSpPr>
          <p:cNvPr id="1418" name="Google Shape;1418;p42"/>
          <p:cNvSpPr txBox="1"/>
          <p:nvPr/>
        </p:nvSpPr>
        <p:spPr>
          <a:xfrm>
            <a:off x="2370060" y="670029"/>
            <a:ext cx="13139700" cy="1369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8900">
                <a:latin typeface="Comfortaa SemiBold"/>
                <a:ea typeface="Comfortaa SemiBold"/>
                <a:cs typeface="Comfortaa SemiBold"/>
                <a:sym typeface="Comfortaa SemiBold"/>
              </a:rPr>
              <a:t>Prove it With </a:t>
            </a:r>
            <a:r>
              <a:rPr lang="en-US" sz="8900">
                <a:latin typeface="Comfortaa SemiBold"/>
                <a:ea typeface="Comfortaa SemiBold"/>
                <a:cs typeface="Comfortaa SemiBold"/>
                <a:sym typeface="Comfortaa SemiBold"/>
              </a:rPr>
              <a:t>Math</a:t>
            </a:r>
            <a:endParaRPr sz="3100">
              <a:latin typeface="Comfortaa SemiBold"/>
              <a:ea typeface="Comfortaa SemiBold"/>
              <a:cs typeface="Comfortaa SemiBold"/>
              <a:sym typeface="Comfortaa SemiBold"/>
            </a:endParaRPr>
          </a:p>
        </p:txBody>
      </p:sp>
      <p:sp>
        <p:nvSpPr>
          <p:cNvPr id="1419" name="Google Shape;1419;p42"/>
          <p:cNvSpPr/>
          <p:nvPr/>
        </p:nvSpPr>
        <p:spPr>
          <a:xfrm>
            <a:off x="1734075" y="3347300"/>
            <a:ext cx="14414174" cy="6159974"/>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423" name="Shape 1423"/>
        <p:cNvGrpSpPr/>
        <p:nvPr/>
      </p:nvGrpSpPr>
      <p:grpSpPr>
        <a:xfrm>
          <a:off x="0" y="0"/>
          <a:ext cx="0" cy="0"/>
          <a:chOff x="0" y="0"/>
          <a:chExt cx="0" cy="0"/>
        </a:xfrm>
      </p:grpSpPr>
      <p:sp>
        <p:nvSpPr>
          <p:cNvPr descr="a glowing gradient brush stroke" id="1424" name="Google Shape;1424;p43"/>
          <p:cNvSpPr/>
          <p:nvPr/>
        </p:nvSpPr>
        <p:spPr>
          <a:xfrm rot="1509322">
            <a:off x="-5621729" y="-3030273"/>
            <a:ext cx="11625851" cy="13923175"/>
          </a:xfrm>
          <a:custGeom>
            <a:rect b="b" l="l" r="r" t="t"/>
            <a:pathLst>
              <a:path extrusionOk="0" h="13925612" w="11627886">
                <a:moveTo>
                  <a:pt x="0" y="0"/>
                </a:moveTo>
                <a:lnTo>
                  <a:pt x="11627886" y="0"/>
                </a:lnTo>
                <a:lnTo>
                  <a:pt x="11627886" y="13925612"/>
                </a:lnTo>
                <a:lnTo>
                  <a:pt x="0" y="13925612"/>
                </a:lnTo>
                <a:lnTo>
                  <a:pt x="0" y="0"/>
                </a:lnTo>
                <a:close/>
              </a:path>
            </a:pathLst>
          </a:custGeom>
          <a:blipFill rotWithShape="1">
            <a:blip r:embed="rId3">
              <a:alphaModFix/>
            </a:blip>
            <a:stretch>
              <a:fillRect b="0" l="0" r="0" t="0"/>
            </a:stretch>
          </a:blipFill>
          <a:ln>
            <a:noFill/>
          </a:ln>
        </p:spPr>
      </p:sp>
      <p:sp>
        <p:nvSpPr>
          <p:cNvPr descr="a glowing gradient brush stroke " id="1425" name="Google Shape;1425;p43"/>
          <p:cNvSpPr/>
          <p:nvPr/>
        </p:nvSpPr>
        <p:spPr>
          <a:xfrm>
            <a:off x="10480817" y="1141232"/>
            <a:ext cx="15350424" cy="15350424"/>
          </a:xfrm>
          <a:custGeom>
            <a:rect b="b" l="l" r="r" t="t"/>
            <a:pathLst>
              <a:path extrusionOk="0" h="15350424" w="15350424">
                <a:moveTo>
                  <a:pt x="0" y="0"/>
                </a:moveTo>
                <a:lnTo>
                  <a:pt x="15350424" y="0"/>
                </a:lnTo>
                <a:lnTo>
                  <a:pt x="15350424" y="15350424"/>
                </a:lnTo>
                <a:lnTo>
                  <a:pt x="0" y="15350424"/>
                </a:lnTo>
                <a:lnTo>
                  <a:pt x="0" y="0"/>
                </a:lnTo>
                <a:close/>
              </a:path>
            </a:pathLst>
          </a:custGeom>
          <a:blipFill rotWithShape="1">
            <a:blip r:embed="rId4">
              <a:alphaModFix/>
            </a:blip>
            <a:stretch>
              <a:fillRect b="0" l="0" r="0" t="0"/>
            </a:stretch>
          </a:blipFill>
          <a:ln>
            <a:noFill/>
          </a:ln>
        </p:spPr>
      </p:sp>
      <p:grpSp>
        <p:nvGrpSpPr>
          <p:cNvPr id="1426" name="Google Shape;1426;p43"/>
          <p:cNvGrpSpPr/>
          <p:nvPr/>
        </p:nvGrpSpPr>
        <p:grpSpPr>
          <a:xfrm>
            <a:off x="3979000" y="163676"/>
            <a:ext cx="1582102" cy="1767542"/>
            <a:chOff x="0" y="-19050"/>
            <a:chExt cx="667300" cy="689100"/>
          </a:xfrm>
        </p:grpSpPr>
        <p:sp>
          <p:nvSpPr>
            <p:cNvPr id="1427" name="Google Shape;1427;p43"/>
            <p:cNvSpPr/>
            <p:nvPr/>
          </p:nvSpPr>
          <p:spPr>
            <a:xfrm>
              <a:off x="0" y="0"/>
              <a:ext cx="667300" cy="669919"/>
            </a:xfrm>
            <a:custGeom>
              <a:rect b="b" l="l" r="r" t="t"/>
              <a:pathLst>
                <a:path extrusionOk="0" h="669919" w="667300">
                  <a:moveTo>
                    <a:pt x="0" y="0"/>
                  </a:moveTo>
                  <a:lnTo>
                    <a:pt x="667300" y="0"/>
                  </a:lnTo>
                  <a:lnTo>
                    <a:pt x="667300" y="669919"/>
                  </a:lnTo>
                  <a:lnTo>
                    <a:pt x="0" y="669919"/>
                  </a:lnTo>
                  <a:close/>
                </a:path>
              </a:pathLst>
            </a:custGeom>
            <a:solidFill>
              <a:srgbClr val="CDA8C3"/>
            </a:solidFill>
            <a:ln cap="sq" cmpd="sng" w="38100">
              <a:solidFill>
                <a:srgbClr val="000000"/>
              </a:solidFill>
              <a:prstDash val="solid"/>
              <a:miter lim="8000"/>
              <a:headEnd len="sm" w="sm" type="none"/>
              <a:tailEnd len="sm" w="sm" type="none"/>
            </a:ln>
          </p:spPr>
        </p:sp>
        <p:sp>
          <p:nvSpPr>
            <p:cNvPr id="1428" name="Google Shape;1428;p43"/>
            <p:cNvSpPr txBox="1"/>
            <p:nvPr/>
          </p:nvSpPr>
          <p:spPr>
            <a:xfrm>
              <a:off x="0" y="-19050"/>
              <a:ext cx="667200" cy="6891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9" name="Google Shape;1429;p43"/>
          <p:cNvGrpSpPr/>
          <p:nvPr/>
        </p:nvGrpSpPr>
        <p:grpSpPr>
          <a:xfrm>
            <a:off x="3979000" y="4232760"/>
            <a:ext cx="1441083" cy="1767542"/>
            <a:chOff x="0" y="-19050"/>
            <a:chExt cx="607821" cy="689100"/>
          </a:xfrm>
        </p:grpSpPr>
        <p:sp>
          <p:nvSpPr>
            <p:cNvPr id="1430" name="Google Shape;1430;p43"/>
            <p:cNvSpPr/>
            <p:nvPr/>
          </p:nvSpPr>
          <p:spPr>
            <a:xfrm>
              <a:off x="0" y="0"/>
              <a:ext cx="607821" cy="669988"/>
            </a:xfrm>
            <a:custGeom>
              <a:rect b="b" l="l" r="r" t="t"/>
              <a:pathLst>
                <a:path extrusionOk="0" h="669988" w="607821">
                  <a:moveTo>
                    <a:pt x="0" y="0"/>
                  </a:moveTo>
                  <a:lnTo>
                    <a:pt x="607821" y="0"/>
                  </a:lnTo>
                  <a:lnTo>
                    <a:pt x="607821" y="669988"/>
                  </a:lnTo>
                  <a:lnTo>
                    <a:pt x="0" y="669988"/>
                  </a:lnTo>
                  <a:close/>
                </a:path>
              </a:pathLst>
            </a:custGeom>
            <a:solidFill>
              <a:srgbClr val="CDA8C3"/>
            </a:solidFill>
            <a:ln cap="sq" cmpd="sng" w="38100">
              <a:solidFill>
                <a:srgbClr val="000000"/>
              </a:solidFill>
              <a:prstDash val="solid"/>
              <a:miter lim="8000"/>
              <a:headEnd len="sm" w="sm" type="none"/>
              <a:tailEnd len="sm" w="sm" type="none"/>
            </a:ln>
          </p:spPr>
        </p:sp>
        <p:sp>
          <p:nvSpPr>
            <p:cNvPr id="1431" name="Google Shape;1431;p43"/>
            <p:cNvSpPr txBox="1"/>
            <p:nvPr/>
          </p:nvSpPr>
          <p:spPr>
            <a:xfrm>
              <a:off x="0" y="-19050"/>
              <a:ext cx="607800" cy="6891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2" name="Google Shape;1432;p43"/>
          <p:cNvGrpSpPr/>
          <p:nvPr/>
        </p:nvGrpSpPr>
        <p:grpSpPr>
          <a:xfrm>
            <a:off x="3979000" y="6300670"/>
            <a:ext cx="1426952" cy="1767541"/>
            <a:chOff x="0" y="-19050"/>
            <a:chExt cx="601861" cy="689100"/>
          </a:xfrm>
        </p:grpSpPr>
        <p:sp>
          <p:nvSpPr>
            <p:cNvPr id="1433" name="Google Shape;1433;p43"/>
            <p:cNvSpPr/>
            <p:nvPr/>
          </p:nvSpPr>
          <p:spPr>
            <a:xfrm>
              <a:off x="0" y="0"/>
              <a:ext cx="601861" cy="669988"/>
            </a:xfrm>
            <a:custGeom>
              <a:rect b="b" l="l" r="r" t="t"/>
              <a:pathLst>
                <a:path extrusionOk="0" h="669988" w="601861">
                  <a:moveTo>
                    <a:pt x="0" y="0"/>
                  </a:moveTo>
                  <a:lnTo>
                    <a:pt x="601861" y="0"/>
                  </a:lnTo>
                  <a:lnTo>
                    <a:pt x="601861" y="669988"/>
                  </a:lnTo>
                  <a:lnTo>
                    <a:pt x="0" y="669988"/>
                  </a:lnTo>
                  <a:close/>
                </a:path>
              </a:pathLst>
            </a:custGeom>
            <a:solidFill>
              <a:srgbClr val="CDA8C3"/>
            </a:solidFill>
            <a:ln cap="sq" cmpd="sng" w="38100">
              <a:solidFill>
                <a:srgbClr val="000000"/>
              </a:solidFill>
              <a:prstDash val="solid"/>
              <a:miter lim="8000"/>
              <a:headEnd len="sm" w="sm" type="none"/>
              <a:tailEnd len="sm" w="sm" type="none"/>
            </a:ln>
          </p:spPr>
        </p:sp>
        <p:sp>
          <p:nvSpPr>
            <p:cNvPr id="1434" name="Google Shape;1434;p43"/>
            <p:cNvSpPr txBox="1"/>
            <p:nvPr/>
          </p:nvSpPr>
          <p:spPr>
            <a:xfrm>
              <a:off x="0" y="-19050"/>
              <a:ext cx="601800" cy="6891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5" name="Google Shape;1435;p43"/>
          <p:cNvGrpSpPr/>
          <p:nvPr/>
        </p:nvGrpSpPr>
        <p:grpSpPr>
          <a:xfrm>
            <a:off x="3979000" y="2198129"/>
            <a:ext cx="1458103" cy="1767542"/>
            <a:chOff x="0" y="-19050"/>
            <a:chExt cx="615000" cy="689100"/>
          </a:xfrm>
        </p:grpSpPr>
        <p:sp>
          <p:nvSpPr>
            <p:cNvPr id="1436" name="Google Shape;1436;p43"/>
            <p:cNvSpPr/>
            <p:nvPr/>
          </p:nvSpPr>
          <p:spPr>
            <a:xfrm>
              <a:off x="0" y="0"/>
              <a:ext cx="614949" cy="669988"/>
            </a:xfrm>
            <a:custGeom>
              <a:rect b="b" l="l" r="r" t="t"/>
              <a:pathLst>
                <a:path extrusionOk="0" h="669988" w="614949">
                  <a:moveTo>
                    <a:pt x="0" y="0"/>
                  </a:moveTo>
                  <a:lnTo>
                    <a:pt x="614949" y="0"/>
                  </a:lnTo>
                  <a:lnTo>
                    <a:pt x="614949" y="669988"/>
                  </a:lnTo>
                  <a:lnTo>
                    <a:pt x="0" y="669988"/>
                  </a:lnTo>
                  <a:close/>
                </a:path>
              </a:pathLst>
            </a:custGeom>
            <a:solidFill>
              <a:srgbClr val="CDA8C3"/>
            </a:solidFill>
            <a:ln cap="sq" cmpd="sng" w="38100">
              <a:solidFill>
                <a:srgbClr val="000000"/>
              </a:solidFill>
              <a:prstDash val="solid"/>
              <a:miter lim="8000"/>
              <a:headEnd len="sm" w="sm" type="none"/>
              <a:tailEnd len="sm" w="sm" type="none"/>
            </a:ln>
          </p:spPr>
        </p:sp>
        <p:sp>
          <p:nvSpPr>
            <p:cNvPr id="1437" name="Google Shape;1437;p43"/>
            <p:cNvSpPr txBox="1"/>
            <p:nvPr/>
          </p:nvSpPr>
          <p:spPr>
            <a:xfrm>
              <a:off x="0" y="-19050"/>
              <a:ext cx="615000" cy="6891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8" name="Google Shape;1438;p43"/>
          <p:cNvGrpSpPr/>
          <p:nvPr/>
        </p:nvGrpSpPr>
        <p:grpSpPr>
          <a:xfrm>
            <a:off x="6390316" y="474751"/>
            <a:ext cx="2976361" cy="1194348"/>
            <a:chOff x="-1" y="0"/>
            <a:chExt cx="1062000" cy="393901"/>
          </a:xfrm>
        </p:grpSpPr>
        <p:sp>
          <p:nvSpPr>
            <p:cNvPr id="1439" name="Google Shape;1439;p43"/>
            <p:cNvSpPr/>
            <p:nvPr/>
          </p:nvSpPr>
          <p:spPr>
            <a:xfrm>
              <a:off x="0" y="0"/>
              <a:ext cx="1061921" cy="393783"/>
            </a:xfrm>
            <a:custGeom>
              <a:rect b="b" l="l" r="r" t="t"/>
              <a:pathLst>
                <a:path extrusionOk="0" h="393783" w="1061921">
                  <a:moveTo>
                    <a:pt x="82566" y="0"/>
                  </a:moveTo>
                  <a:lnTo>
                    <a:pt x="979355" y="0"/>
                  </a:lnTo>
                  <a:cubicBezTo>
                    <a:pt x="1024955" y="0"/>
                    <a:pt x="1061921" y="36966"/>
                    <a:pt x="1061921" y="82566"/>
                  </a:cubicBezTo>
                  <a:lnTo>
                    <a:pt x="1061921" y="311217"/>
                  </a:lnTo>
                  <a:cubicBezTo>
                    <a:pt x="1061921" y="356817"/>
                    <a:pt x="1024955" y="393783"/>
                    <a:pt x="979355" y="393783"/>
                  </a:cubicBezTo>
                  <a:lnTo>
                    <a:pt x="82566" y="393783"/>
                  </a:lnTo>
                  <a:cubicBezTo>
                    <a:pt x="60668" y="393783"/>
                    <a:pt x="39667" y="385084"/>
                    <a:pt x="24183" y="369600"/>
                  </a:cubicBezTo>
                  <a:cubicBezTo>
                    <a:pt x="8699" y="354116"/>
                    <a:pt x="0" y="333115"/>
                    <a:pt x="0" y="311217"/>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3"/>
            <p:cNvSpPr txBox="1"/>
            <p:nvPr/>
          </p:nvSpPr>
          <p:spPr>
            <a:xfrm>
              <a:off x="-1" y="1"/>
              <a:ext cx="1062000" cy="393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i="0" lang="en-US" sz="3750" u="none" cap="none" strike="noStrike">
                  <a:solidFill>
                    <a:srgbClr val="000000"/>
                  </a:solidFill>
                  <a:latin typeface="Arial"/>
                  <a:ea typeface="Arial"/>
                  <a:cs typeface="Arial"/>
                  <a:sym typeface="Arial"/>
                </a:rPr>
                <a:t>PAR = 1/1</a:t>
              </a:r>
              <a:endParaRPr sz="3750"/>
            </a:p>
          </p:txBody>
        </p:sp>
      </p:grpSp>
      <p:grpSp>
        <p:nvGrpSpPr>
          <p:cNvPr id="1441" name="Google Shape;1441;p43"/>
          <p:cNvGrpSpPr/>
          <p:nvPr/>
        </p:nvGrpSpPr>
        <p:grpSpPr>
          <a:xfrm>
            <a:off x="6390316" y="4601931"/>
            <a:ext cx="2976361" cy="1194344"/>
            <a:chOff x="-1" y="-1"/>
            <a:chExt cx="1062000" cy="393900"/>
          </a:xfrm>
        </p:grpSpPr>
        <p:sp>
          <p:nvSpPr>
            <p:cNvPr id="1442" name="Google Shape;1442;p43"/>
            <p:cNvSpPr/>
            <p:nvPr/>
          </p:nvSpPr>
          <p:spPr>
            <a:xfrm>
              <a:off x="0" y="0"/>
              <a:ext cx="1061921" cy="393783"/>
            </a:xfrm>
            <a:custGeom>
              <a:rect b="b" l="l" r="r" t="t"/>
              <a:pathLst>
                <a:path extrusionOk="0" h="393783" w="1061921">
                  <a:moveTo>
                    <a:pt x="82566" y="0"/>
                  </a:moveTo>
                  <a:lnTo>
                    <a:pt x="979355" y="0"/>
                  </a:lnTo>
                  <a:cubicBezTo>
                    <a:pt x="1024955" y="0"/>
                    <a:pt x="1061921" y="36966"/>
                    <a:pt x="1061921" y="82566"/>
                  </a:cubicBezTo>
                  <a:lnTo>
                    <a:pt x="1061921" y="311217"/>
                  </a:lnTo>
                  <a:cubicBezTo>
                    <a:pt x="1061921" y="356817"/>
                    <a:pt x="1024955" y="393783"/>
                    <a:pt x="979355" y="393783"/>
                  </a:cubicBezTo>
                  <a:lnTo>
                    <a:pt x="82566" y="393783"/>
                  </a:lnTo>
                  <a:cubicBezTo>
                    <a:pt x="60668" y="393783"/>
                    <a:pt x="39667" y="385084"/>
                    <a:pt x="24183" y="369600"/>
                  </a:cubicBezTo>
                  <a:cubicBezTo>
                    <a:pt x="8699" y="354116"/>
                    <a:pt x="0" y="333115"/>
                    <a:pt x="0" y="311217"/>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443" name="Google Shape;1443;p43"/>
            <p:cNvSpPr txBox="1"/>
            <p:nvPr/>
          </p:nvSpPr>
          <p:spPr>
            <a:xfrm>
              <a:off x="-1" y="-1"/>
              <a:ext cx="1062000" cy="393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i="0" lang="en-US" sz="3799" u="none" cap="none" strike="noStrike">
                  <a:solidFill>
                    <a:srgbClr val="000000"/>
                  </a:solidFill>
                  <a:latin typeface="Arial"/>
                  <a:ea typeface="Arial"/>
                  <a:cs typeface="Arial"/>
                  <a:sym typeface="Arial"/>
                </a:rPr>
                <a:t>PAR = 10/11</a:t>
              </a:r>
              <a:endParaRPr sz="300"/>
            </a:p>
          </p:txBody>
        </p:sp>
      </p:grpSp>
      <p:grpSp>
        <p:nvGrpSpPr>
          <p:cNvPr id="1444" name="Google Shape;1444;p43"/>
          <p:cNvGrpSpPr/>
          <p:nvPr/>
        </p:nvGrpSpPr>
        <p:grpSpPr>
          <a:xfrm>
            <a:off x="11236477" y="4367735"/>
            <a:ext cx="2976366" cy="1662804"/>
            <a:chOff x="0" y="-1"/>
            <a:chExt cx="1062002" cy="548400"/>
          </a:xfrm>
        </p:grpSpPr>
        <p:sp>
          <p:nvSpPr>
            <p:cNvPr id="1445" name="Google Shape;1445;p43"/>
            <p:cNvSpPr/>
            <p:nvPr/>
          </p:nvSpPr>
          <p:spPr>
            <a:xfrm>
              <a:off x="0" y="0"/>
              <a:ext cx="1061921" cy="548267"/>
            </a:xfrm>
            <a:custGeom>
              <a:rect b="b" l="l" r="r" t="t"/>
              <a:pathLst>
                <a:path extrusionOk="0" h="548267" w="1061921">
                  <a:moveTo>
                    <a:pt x="82566" y="0"/>
                  </a:moveTo>
                  <a:lnTo>
                    <a:pt x="979355" y="0"/>
                  </a:lnTo>
                  <a:cubicBezTo>
                    <a:pt x="1024955" y="0"/>
                    <a:pt x="1061921" y="36966"/>
                    <a:pt x="1061921" y="82566"/>
                  </a:cubicBezTo>
                  <a:lnTo>
                    <a:pt x="1061921" y="465702"/>
                  </a:lnTo>
                  <a:cubicBezTo>
                    <a:pt x="1061921" y="511301"/>
                    <a:pt x="1024955" y="548267"/>
                    <a:pt x="979355" y="548267"/>
                  </a:cubicBezTo>
                  <a:lnTo>
                    <a:pt x="82566" y="548267"/>
                  </a:lnTo>
                  <a:cubicBezTo>
                    <a:pt x="60668" y="548267"/>
                    <a:pt x="39667" y="539568"/>
                    <a:pt x="24183" y="524084"/>
                  </a:cubicBezTo>
                  <a:cubicBezTo>
                    <a:pt x="8699" y="508600"/>
                    <a:pt x="0" y="487599"/>
                    <a:pt x="0" y="465702"/>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446" name="Google Shape;1446;p43"/>
            <p:cNvSpPr txBox="1"/>
            <p:nvPr/>
          </p:nvSpPr>
          <p:spPr>
            <a:xfrm>
              <a:off x="2" y="-1"/>
              <a:ext cx="1062000" cy="54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2399" u="none" cap="none" strike="noStrike">
                  <a:solidFill>
                    <a:srgbClr val="000000"/>
                  </a:solidFill>
                  <a:latin typeface="Arial"/>
                  <a:ea typeface="Arial"/>
                  <a:cs typeface="Arial"/>
                  <a:sym typeface="Arial"/>
                </a:rPr>
                <a:t>new vrecord</a:t>
              </a:r>
              <a:endParaRPr sz="300"/>
            </a:p>
            <a:p>
              <a:pPr indent="0" lvl="0" marL="0" marR="0" rtl="0" algn="ctr">
                <a:lnSpc>
                  <a:spcPct val="140011"/>
                </a:lnSpc>
                <a:spcBef>
                  <a:spcPts val="0"/>
                </a:spcBef>
                <a:spcAft>
                  <a:spcPts val="0"/>
                </a:spcAft>
                <a:buNone/>
              </a:pPr>
              <a:r>
                <a:rPr b="1" i="0" lang="en-US" sz="2399" u="none" cap="none" strike="noStrike">
                  <a:solidFill>
                    <a:srgbClr val="000000"/>
                  </a:solidFill>
                  <a:latin typeface="Arial"/>
                  <a:ea typeface="Arial"/>
                  <a:cs typeface="Arial"/>
                  <a:sym typeface="Arial"/>
                </a:rPr>
                <a:t>Black Magic</a:t>
              </a:r>
              <a:endParaRPr sz="300"/>
            </a:p>
            <a:p>
              <a:pPr indent="0" lvl="0" marL="0" marR="0" rtl="0" algn="ctr">
                <a:lnSpc>
                  <a:spcPct val="140011"/>
                </a:lnSpc>
                <a:spcBef>
                  <a:spcPts val="0"/>
                </a:spcBef>
                <a:spcAft>
                  <a:spcPts val="0"/>
                </a:spcAft>
                <a:buNone/>
              </a:pPr>
              <a:r>
                <a:rPr b="1" i="0" lang="en-US" sz="2399" u="none" cap="none" strike="noStrike">
                  <a:solidFill>
                    <a:srgbClr val="000000"/>
                  </a:solidFill>
                  <a:latin typeface="Arial"/>
                  <a:ea typeface="Arial"/>
                  <a:cs typeface="Arial"/>
                  <a:sym typeface="Arial"/>
                </a:rPr>
                <a:t>Premiere</a:t>
              </a:r>
              <a:endParaRPr sz="300"/>
            </a:p>
          </p:txBody>
        </p:sp>
      </p:grpSp>
      <p:grpSp>
        <p:nvGrpSpPr>
          <p:cNvPr id="1447" name="Google Shape;1447;p43"/>
          <p:cNvGrpSpPr/>
          <p:nvPr/>
        </p:nvGrpSpPr>
        <p:grpSpPr>
          <a:xfrm>
            <a:off x="11236477" y="6637841"/>
            <a:ext cx="2976366" cy="1167980"/>
            <a:chOff x="0" y="0"/>
            <a:chExt cx="1062002" cy="385205"/>
          </a:xfrm>
        </p:grpSpPr>
        <p:sp>
          <p:nvSpPr>
            <p:cNvPr id="1448" name="Google Shape;1448;p43"/>
            <p:cNvSpPr/>
            <p:nvPr/>
          </p:nvSpPr>
          <p:spPr>
            <a:xfrm>
              <a:off x="0" y="0"/>
              <a:ext cx="1061921" cy="385205"/>
            </a:xfrm>
            <a:custGeom>
              <a:rect b="b" l="l" r="r" t="t"/>
              <a:pathLst>
                <a:path extrusionOk="0" h="385205" w="1061921">
                  <a:moveTo>
                    <a:pt x="82566" y="0"/>
                  </a:moveTo>
                  <a:lnTo>
                    <a:pt x="979355" y="0"/>
                  </a:lnTo>
                  <a:cubicBezTo>
                    <a:pt x="1024955" y="0"/>
                    <a:pt x="1061921" y="36966"/>
                    <a:pt x="1061921" y="82566"/>
                  </a:cubicBezTo>
                  <a:lnTo>
                    <a:pt x="1061921" y="302640"/>
                  </a:lnTo>
                  <a:cubicBezTo>
                    <a:pt x="1061921" y="348239"/>
                    <a:pt x="1024955" y="385205"/>
                    <a:pt x="979355" y="385205"/>
                  </a:cubicBezTo>
                  <a:lnTo>
                    <a:pt x="82566" y="385205"/>
                  </a:lnTo>
                  <a:cubicBezTo>
                    <a:pt x="60668" y="385205"/>
                    <a:pt x="39667" y="376507"/>
                    <a:pt x="24183" y="361022"/>
                  </a:cubicBezTo>
                  <a:cubicBezTo>
                    <a:pt x="8699" y="345538"/>
                    <a:pt x="0" y="324538"/>
                    <a:pt x="0" y="302640"/>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449" name="Google Shape;1449;p43"/>
            <p:cNvSpPr txBox="1"/>
            <p:nvPr/>
          </p:nvSpPr>
          <p:spPr>
            <a:xfrm>
              <a:off x="2" y="2"/>
              <a:ext cx="1062000" cy="3852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2399" u="none" cap="none" strike="noStrike">
                  <a:solidFill>
                    <a:srgbClr val="000000"/>
                  </a:solidFill>
                  <a:latin typeface="Arial"/>
                  <a:ea typeface="Arial"/>
                  <a:cs typeface="Arial"/>
                  <a:sym typeface="Arial"/>
                </a:rPr>
                <a:t>old vrecord</a:t>
              </a:r>
              <a:endParaRPr sz="300"/>
            </a:p>
            <a:p>
              <a:pPr indent="0" lvl="0" marL="0" marR="0" rtl="0" algn="ctr">
                <a:lnSpc>
                  <a:spcPct val="140011"/>
                </a:lnSpc>
                <a:spcBef>
                  <a:spcPts val="0"/>
                </a:spcBef>
                <a:spcAft>
                  <a:spcPts val="0"/>
                </a:spcAft>
                <a:buNone/>
              </a:pPr>
              <a:r>
                <a:rPr b="1" lang="en-US" sz="2399"/>
                <a:t>old </a:t>
              </a:r>
              <a:r>
                <a:rPr b="1" i="0" lang="en-US" sz="2399" u="none" cap="none" strike="noStrike">
                  <a:solidFill>
                    <a:srgbClr val="000000"/>
                  </a:solidFill>
                  <a:latin typeface="Arial"/>
                  <a:ea typeface="Arial"/>
                  <a:cs typeface="Arial"/>
                  <a:sym typeface="Arial"/>
                </a:rPr>
                <a:t>SAMMA Solo</a:t>
              </a:r>
              <a:endParaRPr sz="300"/>
            </a:p>
          </p:txBody>
        </p:sp>
      </p:grpSp>
      <p:grpSp>
        <p:nvGrpSpPr>
          <p:cNvPr id="1450" name="Google Shape;1450;p43"/>
          <p:cNvGrpSpPr/>
          <p:nvPr/>
        </p:nvGrpSpPr>
        <p:grpSpPr>
          <a:xfrm>
            <a:off x="6390316" y="6611476"/>
            <a:ext cx="2976361" cy="1194348"/>
            <a:chOff x="-1" y="-118"/>
            <a:chExt cx="1062000" cy="393901"/>
          </a:xfrm>
        </p:grpSpPr>
        <p:sp>
          <p:nvSpPr>
            <p:cNvPr id="1451" name="Google Shape;1451;p43"/>
            <p:cNvSpPr/>
            <p:nvPr/>
          </p:nvSpPr>
          <p:spPr>
            <a:xfrm>
              <a:off x="0" y="0"/>
              <a:ext cx="1061921" cy="393783"/>
            </a:xfrm>
            <a:custGeom>
              <a:rect b="b" l="l" r="r" t="t"/>
              <a:pathLst>
                <a:path extrusionOk="0" h="393783" w="1061921">
                  <a:moveTo>
                    <a:pt x="82566" y="0"/>
                  </a:moveTo>
                  <a:lnTo>
                    <a:pt x="979355" y="0"/>
                  </a:lnTo>
                  <a:cubicBezTo>
                    <a:pt x="1024955" y="0"/>
                    <a:pt x="1061921" y="36966"/>
                    <a:pt x="1061921" y="82566"/>
                  </a:cubicBezTo>
                  <a:lnTo>
                    <a:pt x="1061921" y="311217"/>
                  </a:lnTo>
                  <a:cubicBezTo>
                    <a:pt x="1061921" y="356817"/>
                    <a:pt x="1024955" y="393783"/>
                    <a:pt x="979355" y="393783"/>
                  </a:cubicBezTo>
                  <a:lnTo>
                    <a:pt x="82566" y="393783"/>
                  </a:lnTo>
                  <a:cubicBezTo>
                    <a:pt x="60668" y="393783"/>
                    <a:pt x="39667" y="385084"/>
                    <a:pt x="24183" y="369600"/>
                  </a:cubicBezTo>
                  <a:cubicBezTo>
                    <a:pt x="8699" y="354116"/>
                    <a:pt x="0" y="333115"/>
                    <a:pt x="0" y="311217"/>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452" name="Google Shape;1452;p43"/>
            <p:cNvSpPr txBox="1"/>
            <p:nvPr/>
          </p:nvSpPr>
          <p:spPr>
            <a:xfrm>
              <a:off x="-1" y="-118"/>
              <a:ext cx="1062000" cy="393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i="0" lang="en-US" sz="3799" u="none" cap="none" strike="noStrike">
                  <a:solidFill>
                    <a:srgbClr val="000000"/>
                  </a:solidFill>
                  <a:latin typeface="Arial"/>
                  <a:ea typeface="Arial"/>
                  <a:cs typeface="Arial"/>
                  <a:sym typeface="Arial"/>
                </a:rPr>
                <a:t>PAR = 9/10</a:t>
              </a:r>
              <a:endParaRPr sz="300"/>
            </a:p>
          </p:txBody>
        </p:sp>
      </p:grpSp>
      <p:grpSp>
        <p:nvGrpSpPr>
          <p:cNvPr id="1453" name="Google Shape;1453;p43"/>
          <p:cNvGrpSpPr/>
          <p:nvPr/>
        </p:nvGrpSpPr>
        <p:grpSpPr>
          <a:xfrm>
            <a:off x="6390316" y="2509293"/>
            <a:ext cx="4248461" cy="1194346"/>
            <a:chOff x="-1" y="0"/>
            <a:chExt cx="1515900" cy="393901"/>
          </a:xfrm>
        </p:grpSpPr>
        <p:sp>
          <p:nvSpPr>
            <p:cNvPr id="1454" name="Google Shape;1454;p43"/>
            <p:cNvSpPr/>
            <p:nvPr/>
          </p:nvSpPr>
          <p:spPr>
            <a:xfrm>
              <a:off x="0" y="0"/>
              <a:ext cx="1515874" cy="393783"/>
            </a:xfrm>
            <a:custGeom>
              <a:rect b="b" l="l" r="r" t="t"/>
              <a:pathLst>
                <a:path extrusionOk="0" h="393783" w="1515874">
                  <a:moveTo>
                    <a:pt x="57840" y="0"/>
                  </a:moveTo>
                  <a:lnTo>
                    <a:pt x="1458034" y="0"/>
                  </a:lnTo>
                  <a:cubicBezTo>
                    <a:pt x="1489978" y="0"/>
                    <a:pt x="1515874" y="25896"/>
                    <a:pt x="1515874" y="57840"/>
                  </a:cubicBezTo>
                  <a:lnTo>
                    <a:pt x="1515874" y="335943"/>
                  </a:lnTo>
                  <a:cubicBezTo>
                    <a:pt x="1515874" y="367887"/>
                    <a:pt x="1489978" y="393783"/>
                    <a:pt x="1458034" y="393783"/>
                  </a:cubicBezTo>
                  <a:lnTo>
                    <a:pt x="57840" y="393783"/>
                  </a:lnTo>
                  <a:cubicBezTo>
                    <a:pt x="25896" y="393783"/>
                    <a:pt x="0" y="367887"/>
                    <a:pt x="0" y="335943"/>
                  </a:cubicBezTo>
                  <a:lnTo>
                    <a:pt x="0" y="57840"/>
                  </a:lnTo>
                  <a:cubicBezTo>
                    <a:pt x="0" y="25896"/>
                    <a:pt x="25896" y="0"/>
                    <a:pt x="57840"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455" name="Google Shape;1455;p43"/>
            <p:cNvSpPr txBox="1"/>
            <p:nvPr/>
          </p:nvSpPr>
          <p:spPr>
            <a:xfrm>
              <a:off x="-1" y="1"/>
              <a:ext cx="1515900" cy="393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i="0" lang="en-US" sz="3799" u="none" cap="none" strike="noStrike">
                  <a:solidFill>
                    <a:srgbClr val="000000"/>
                  </a:solidFill>
                  <a:latin typeface="Arial"/>
                  <a:ea typeface="Arial"/>
                  <a:cs typeface="Arial"/>
                  <a:sym typeface="Arial"/>
                </a:rPr>
                <a:t>PAR = 4320/4739</a:t>
              </a:r>
              <a:endParaRPr sz="300"/>
            </a:p>
          </p:txBody>
        </p:sp>
      </p:grpSp>
      <p:cxnSp>
        <p:nvCxnSpPr>
          <p:cNvPr id="1456" name="Google Shape;1456;p43"/>
          <p:cNvCxnSpPr/>
          <p:nvPr/>
        </p:nvCxnSpPr>
        <p:spPr>
          <a:xfrm>
            <a:off x="9366395" y="5198906"/>
            <a:ext cx="1870200" cy="0"/>
          </a:xfrm>
          <a:prstGeom prst="straightConnector1">
            <a:avLst/>
          </a:prstGeom>
          <a:noFill/>
          <a:ln cap="flat" cmpd="sng" w="76200">
            <a:solidFill>
              <a:srgbClr val="000000"/>
            </a:solidFill>
            <a:prstDash val="solid"/>
            <a:round/>
            <a:headEnd len="sm" w="sm" type="none"/>
            <a:tailEnd len="med" w="med" type="triangle"/>
          </a:ln>
        </p:spPr>
      </p:cxnSp>
      <p:cxnSp>
        <p:nvCxnSpPr>
          <p:cNvPr id="1457" name="Google Shape;1457;p43"/>
          <p:cNvCxnSpPr/>
          <p:nvPr/>
        </p:nvCxnSpPr>
        <p:spPr>
          <a:xfrm>
            <a:off x="9366395" y="7208807"/>
            <a:ext cx="1870200" cy="12900"/>
          </a:xfrm>
          <a:prstGeom prst="straightConnector1">
            <a:avLst/>
          </a:prstGeom>
          <a:noFill/>
          <a:ln cap="flat" cmpd="sng" w="76200">
            <a:solidFill>
              <a:srgbClr val="000000"/>
            </a:solidFill>
            <a:prstDash val="solid"/>
            <a:round/>
            <a:headEnd len="sm" w="sm" type="none"/>
            <a:tailEnd len="med" w="med" type="triangle"/>
          </a:ln>
        </p:spPr>
      </p:cxnSp>
      <p:cxnSp>
        <p:nvCxnSpPr>
          <p:cNvPr id="1458" name="Google Shape;1458;p43"/>
          <p:cNvCxnSpPr/>
          <p:nvPr/>
        </p:nvCxnSpPr>
        <p:spPr>
          <a:xfrm>
            <a:off x="10638617" y="3106265"/>
            <a:ext cx="597900" cy="0"/>
          </a:xfrm>
          <a:prstGeom prst="straightConnector1">
            <a:avLst/>
          </a:prstGeom>
          <a:noFill/>
          <a:ln cap="flat" cmpd="sng" w="76200">
            <a:solidFill>
              <a:srgbClr val="000000"/>
            </a:solidFill>
            <a:prstDash val="solid"/>
            <a:round/>
            <a:headEnd len="sm" w="sm" type="none"/>
            <a:tailEnd len="med" w="med" type="triangle"/>
          </a:ln>
        </p:spPr>
      </p:cxnSp>
      <p:grpSp>
        <p:nvGrpSpPr>
          <p:cNvPr id="1459" name="Google Shape;1459;p43"/>
          <p:cNvGrpSpPr/>
          <p:nvPr/>
        </p:nvGrpSpPr>
        <p:grpSpPr>
          <a:xfrm>
            <a:off x="11236477" y="2710711"/>
            <a:ext cx="2976366" cy="791378"/>
            <a:chOff x="0" y="-1"/>
            <a:chExt cx="1062002" cy="261000"/>
          </a:xfrm>
        </p:grpSpPr>
        <p:sp>
          <p:nvSpPr>
            <p:cNvPr id="1460" name="Google Shape;1460;p43"/>
            <p:cNvSpPr/>
            <p:nvPr/>
          </p:nvSpPr>
          <p:spPr>
            <a:xfrm>
              <a:off x="0" y="0"/>
              <a:ext cx="1061921" cy="260918"/>
            </a:xfrm>
            <a:custGeom>
              <a:rect b="b" l="l" r="r" t="t"/>
              <a:pathLst>
                <a:path extrusionOk="0" h="260918" w="1061921">
                  <a:moveTo>
                    <a:pt x="82566" y="0"/>
                  </a:moveTo>
                  <a:lnTo>
                    <a:pt x="979355" y="0"/>
                  </a:lnTo>
                  <a:cubicBezTo>
                    <a:pt x="1024955" y="0"/>
                    <a:pt x="1061921" y="36966"/>
                    <a:pt x="1061921" y="82566"/>
                  </a:cubicBezTo>
                  <a:lnTo>
                    <a:pt x="1061921" y="178353"/>
                  </a:lnTo>
                  <a:cubicBezTo>
                    <a:pt x="1061921" y="223952"/>
                    <a:pt x="1024955" y="260918"/>
                    <a:pt x="979355" y="260918"/>
                  </a:cubicBezTo>
                  <a:lnTo>
                    <a:pt x="82566" y="260918"/>
                  </a:lnTo>
                  <a:cubicBezTo>
                    <a:pt x="60668" y="260918"/>
                    <a:pt x="39667" y="252219"/>
                    <a:pt x="24183" y="236735"/>
                  </a:cubicBezTo>
                  <a:cubicBezTo>
                    <a:pt x="8699" y="221251"/>
                    <a:pt x="0" y="200250"/>
                    <a:pt x="0" y="178353"/>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3"/>
            <p:cNvSpPr txBox="1"/>
            <p:nvPr/>
          </p:nvSpPr>
          <p:spPr>
            <a:xfrm>
              <a:off x="2" y="-1"/>
              <a:ext cx="1062000" cy="261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3499" u="none" cap="none" strike="noStrike">
                  <a:solidFill>
                    <a:srgbClr val="000000"/>
                  </a:solidFill>
                  <a:latin typeface="Arial"/>
                  <a:ea typeface="Arial"/>
                  <a:cs typeface="Arial"/>
                  <a:sym typeface="Arial"/>
                </a:rPr>
                <a:t>True D1</a:t>
              </a:r>
              <a:endParaRPr/>
            </a:p>
          </p:txBody>
        </p:sp>
      </p:grpSp>
      <p:grpSp>
        <p:nvGrpSpPr>
          <p:cNvPr id="1462" name="Google Shape;1462;p43"/>
          <p:cNvGrpSpPr/>
          <p:nvPr/>
        </p:nvGrpSpPr>
        <p:grpSpPr>
          <a:xfrm>
            <a:off x="4000800" y="8302025"/>
            <a:ext cx="1383378" cy="1767542"/>
            <a:chOff x="0" y="-19050"/>
            <a:chExt cx="601861" cy="689100"/>
          </a:xfrm>
        </p:grpSpPr>
        <p:sp>
          <p:nvSpPr>
            <p:cNvPr id="1463" name="Google Shape;1463;p43"/>
            <p:cNvSpPr/>
            <p:nvPr/>
          </p:nvSpPr>
          <p:spPr>
            <a:xfrm>
              <a:off x="0" y="0"/>
              <a:ext cx="601861" cy="669988"/>
            </a:xfrm>
            <a:custGeom>
              <a:rect b="b" l="l" r="r" t="t"/>
              <a:pathLst>
                <a:path extrusionOk="0" h="669988" w="601861">
                  <a:moveTo>
                    <a:pt x="0" y="0"/>
                  </a:moveTo>
                  <a:lnTo>
                    <a:pt x="601861" y="0"/>
                  </a:lnTo>
                  <a:lnTo>
                    <a:pt x="601861" y="669988"/>
                  </a:lnTo>
                  <a:lnTo>
                    <a:pt x="0" y="669988"/>
                  </a:lnTo>
                  <a:close/>
                </a:path>
              </a:pathLst>
            </a:custGeom>
            <a:solidFill>
              <a:srgbClr val="CDA8C3"/>
            </a:solidFill>
            <a:ln cap="sq" cmpd="sng" w="38100">
              <a:solidFill>
                <a:srgbClr val="000000"/>
              </a:solidFill>
              <a:prstDash val="solid"/>
              <a:miter lim="8000"/>
              <a:headEnd len="sm" w="sm" type="none"/>
              <a:tailEnd len="sm" w="sm" type="none"/>
            </a:ln>
          </p:spPr>
        </p:sp>
        <p:sp>
          <p:nvSpPr>
            <p:cNvPr id="1464" name="Google Shape;1464;p43"/>
            <p:cNvSpPr txBox="1"/>
            <p:nvPr/>
          </p:nvSpPr>
          <p:spPr>
            <a:xfrm>
              <a:off x="0" y="-19050"/>
              <a:ext cx="601800" cy="6891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5" name="Google Shape;1465;p43"/>
          <p:cNvGrpSpPr/>
          <p:nvPr/>
        </p:nvGrpSpPr>
        <p:grpSpPr>
          <a:xfrm>
            <a:off x="11236487" y="8639191"/>
            <a:ext cx="2976366" cy="1167980"/>
            <a:chOff x="0" y="0"/>
            <a:chExt cx="1062002" cy="385205"/>
          </a:xfrm>
        </p:grpSpPr>
        <p:sp>
          <p:nvSpPr>
            <p:cNvPr id="1466" name="Google Shape;1466;p43"/>
            <p:cNvSpPr/>
            <p:nvPr/>
          </p:nvSpPr>
          <p:spPr>
            <a:xfrm>
              <a:off x="0" y="0"/>
              <a:ext cx="1061921" cy="385205"/>
            </a:xfrm>
            <a:custGeom>
              <a:rect b="b" l="l" r="r" t="t"/>
              <a:pathLst>
                <a:path extrusionOk="0" h="385205" w="1061921">
                  <a:moveTo>
                    <a:pt x="82566" y="0"/>
                  </a:moveTo>
                  <a:lnTo>
                    <a:pt x="979355" y="0"/>
                  </a:lnTo>
                  <a:cubicBezTo>
                    <a:pt x="1024955" y="0"/>
                    <a:pt x="1061921" y="36966"/>
                    <a:pt x="1061921" y="82566"/>
                  </a:cubicBezTo>
                  <a:lnTo>
                    <a:pt x="1061921" y="302640"/>
                  </a:lnTo>
                  <a:cubicBezTo>
                    <a:pt x="1061921" y="348239"/>
                    <a:pt x="1024955" y="385205"/>
                    <a:pt x="979355" y="385205"/>
                  </a:cubicBezTo>
                  <a:lnTo>
                    <a:pt x="82566" y="385205"/>
                  </a:lnTo>
                  <a:cubicBezTo>
                    <a:pt x="60668" y="385205"/>
                    <a:pt x="39667" y="376507"/>
                    <a:pt x="24183" y="361022"/>
                  </a:cubicBezTo>
                  <a:cubicBezTo>
                    <a:pt x="8699" y="345538"/>
                    <a:pt x="0" y="324538"/>
                    <a:pt x="0" y="302640"/>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467" name="Google Shape;1467;p43"/>
            <p:cNvSpPr txBox="1"/>
            <p:nvPr/>
          </p:nvSpPr>
          <p:spPr>
            <a:xfrm>
              <a:off x="2" y="2"/>
              <a:ext cx="1062000" cy="3852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lang="en-US" sz="2399"/>
                <a:t>DV, DVCAM, DVCPRO, DVD</a:t>
              </a:r>
              <a:endParaRPr sz="300"/>
            </a:p>
          </p:txBody>
        </p:sp>
      </p:grpSp>
      <p:grpSp>
        <p:nvGrpSpPr>
          <p:cNvPr id="1468" name="Google Shape;1468;p43"/>
          <p:cNvGrpSpPr/>
          <p:nvPr/>
        </p:nvGrpSpPr>
        <p:grpSpPr>
          <a:xfrm>
            <a:off x="6390325" y="8612826"/>
            <a:ext cx="2976361" cy="1194348"/>
            <a:chOff x="-1" y="-118"/>
            <a:chExt cx="1062000" cy="393901"/>
          </a:xfrm>
        </p:grpSpPr>
        <p:sp>
          <p:nvSpPr>
            <p:cNvPr id="1469" name="Google Shape;1469;p43"/>
            <p:cNvSpPr/>
            <p:nvPr/>
          </p:nvSpPr>
          <p:spPr>
            <a:xfrm>
              <a:off x="0" y="0"/>
              <a:ext cx="1061921" cy="393783"/>
            </a:xfrm>
            <a:custGeom>
              <a:rect b="b" l="l" r="r" t="t"/>
              <a:pathLst>
                <a:path extrusionOk="0" h="393783" w="1061921">
                  <a:moveTo>
                    <a:pt x="82566" y="0"/>
                  </a:moveTo>
                  <a:lnTo>
                    <a:pt x="979355" y="0"/>
                  </a:lnTo>
                  <a:cubicBezTo>
                    <a:pt x="1024955" y="0"/>
                    <a:pt x="1061921" y="36966"/>
                    <a:pt x="1061921" y="82566"/>
                  </a:cubicBezTo>
                  <a:lnTo>
                    <a:pt x="1061921" y="311217"/>
                  </a:lnTo>
                  <a:cubicBezTo>
                    <a:pt x="1061921" y="356817"/>
                    <a:pt x="1024955" y="393783"/>
                    <a:pt x="979355" y="393783"/>
                  </a:cubicBezTo>
                  <a:lnTo>
                    <a:pt x="82566" y="393783"/>
                  </a:lnTo>
                  <a:cubicBezTo>
                    <a:pt x="60668" y="393783"/>
                    <a:pt x="39667" y="385084"/>
                    <a:pt x="24183" y="369600"/>
                  </a:cubicBezTo>
                  <a:cubicBezTo>
                    <a:pt x="8699" y="354116"/>
                    <a:pt x="0" y="333115"/>
                    <a:pt x="0" y="311217"/>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470" name="Google Shape;1470;p43"/>
            <p:cNvSpPr txBox="1"/>
            <p:nvPr/>
          </p:nvSpPr>
          <p:spPr>
            <a:xfrm>
              <a:off x="-1" y="-118"/>
              <a:ext cx="1062000" cy="393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i="0" lang="en-US" sz="3799" u="none" cap="none" strike="noStrike">
                  <a:solidFill>
                    <a:srgbClr val="000000"/>
                  </a:solidFill>
                  <a:latin typeface="Arial"/>
                  <a:ea typeface="Arial"/>
                  <a:cs typeface="Arial"/>
                  <a:sym typeface="Arial"/>
                </a:rPr>
                <a:t>PAR = </a:t>
              </a:r>
              <a:r>
                <a:rPr b="1" lang="en-US" sz="3799"/>
                <a:t>8</a:t>
              </a:r>
              <a:r>
                <a:rPr b="1" i="0" lang="en-US" sz="3799" u="none" cap="none" strike="noStrike">
                  <a:solidFill>
                    <a:srgbClr val="000000"/>
                  </a:solidFill>
                  <a:latin typeface="Arial"/>
                  <a:ea typeface="Arial"/>
                  <a:cs typeface="Arial"/>
                  <a:sym typeface="Arial"/>
                </a:rPr>
                <a:t>/</a:t>
              </a:r>
              <a:r>
                <a:rPr b="1" lang="en-US" sz="3799"/>
                <a:t>9</a:t>
              </a:r>
              <a:endParaRPr sz="300"/>
            </a:p>
          </p:txBody>
        </p:sp>
      </p:grpSp>
      <p:cxnSp>
        <p:nvCxnSpPr>
          <p:cNvPr id="1471" name="Google Shape;1471;p43"/>
          <p:cNvCxnSpPr/>
          <p:nvPr/>
        </p:nvCxnSpPr>
        <p:spPr>
          <a:xfrm>
            <a:off x="9366270" y="9218407"/>
            <a:ext cx="1870200" cy="12900"/>
          </a:xfrm>
          <a:prstGeom prst="straightConnector1">
            <a:avLst/>
          </a:prstGeom>
          <a:noFill/>
          <a:ln cap="flat" cmpd="sng" w="76200">
            <a:solidFill>
              <a:srgbClr val="000000"/>
            </a:solidFill>
            <a:prstDash val="solid"/>
            <a:round/>
            <a:headEnd len="sm" w="sm" type="none"/>
            <a:tailEnd len="med" w="med" type="triangle"/>
          </a:ln>
        </p:spPr>
      </p:cxnSp>
      <p:sp>
        <p:nvSpPr>
          <p:cNvPr id="1472" name="Google Shape;1472;p43"/>
          <p:cNvSpPr txBox="1"/>
          <p:nvPr/>
        </p:nvSpPr>
        <p:spPr>
          <a:xfrm>
            <a:off x="14509241" y="474755"/>
            <a:ext cx="2976300" cy="11943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lang="en-US" sz="3750"/>
              <a:t>NTSC Video</a:t>
            </a:r>
            <a:endParaRPr sz="3750"/>
          </a:p>
        </p:txBody>
      </p:sp>
      <p:cxnSp>
        <p:nvCxnSpPr>
          <p:cNvPr id="1473" name="Google Shape;1473;p43"/>
          <p:cNvCxnSpPr/>
          <p:nvPr/>
        </p:nvCxnSpPr>
        <p:spPr>
          <a:xfrm>
            <a:off x="9366395" y="1141231"/>
            <a:ext cx="1870200" cy="0"/>
          </a:xfrm>
          <a:prstGeom prst="straightConnector1">
            <a:avLst/>
          </a:prstGeom>
          <a:noFill/>
          <a:ln cap="flat" cmpd="sng" w="76200">
            <a:solidFill>
              <a:srgbClr val="000000"/>
            </a:solidFill>
            <a:prstDash val="solid"/>
            <a:round/>
            <a:headEnd len="sm" w="sm" type="none"/>
            <a:tailEnd len="med" w="med" type="triangle"/>
          </a:ln>
        </p:spPr>
      </p:cxnSp>
      <p:grpSp>
        <p:nvGrpSpPr>
          <p:cNvPr id="1474" name="Google Shape;1474;p43"/>
          <p:cNvGrpSpPr/>
          <p:nvPr/>
        </p:nvGrpSpPr>
        <p:grpSpPr>
          <a:xfrm>
            <a:off x="11236487" y="591091"/>
            <a:ext cx="2976366" cy="1167980"/>
            <a:chOff x="0" y="0"/>
            <a:chExt cx="1062002" cy="385205"/>
          </a:xfrm>
        </p:grpSpPr>
        <p:sp>
          <p:nvSpPr>
            <p:cNvPr id="1475" name="Google Shape;1475;p43"/>
            <p:cNvSpPr/>
            <p:nvPr/>
          </p:nvSpPr>
          <p:spPr>
            <a:xfrm>
              <a:off x="0" y="0"/>
              <a:ext cx="1061921" cy="385205"/>
            </a:xfrm>
            <a:custGeom>
              <a:rect b="b" l="l" r="r" t="t"/>
              <a:pathLst>
                <a:path extrusionOk="0" h="385205" w="1061921">
                  <a:moveTo>
                    <a:pt x="82566" y="0"/>
                  </a:moveTo>
                  <a:lnTo>
                    <a:pt x="979355" y="0"/>
                  </a:lnTo>
                  <a:cubicBezTo>
                    <a:pt x="1024955" y="0"/>
                    <a:pt x="1061921" y="36966"/>
                    <a:pt x="1061921" y="82566"/>
                  </a:cubicBezTo>
                  <a:lnTo>
                    <a:pt x="1061921" y="302640"/>
                  </a:lnTo>
                  <a:cubicBezTo>
                    <a:pt x="1061921" y="348239"/>
                    <a:pt x="1024955" y="385205"/>
                    <a:pt x="979355" y="385205"/>
                  </a:cubicBezTo>
                  <a:lnTo>
                    <a:pt x="82566" y="385205"/>
                  </a:lnTo>
                  <a:cubicBezTo>
                    <a:pt x="60668" y="385205"/>
                    <a:pt x="39667" y="376507"/>
                    <a:pt x="24183" y="361022"/>
                  </a:cubicBezTo>
                  <a:cubicBezTo>
                    <a:pt x="8699" y="345538"/>
                    <a:pt x="0" y="324538"/>
                    <a:pt x="0" y="302640"/>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476" name="Google Shape;1476;p43"/>
            <p:cNvSpPr txBox="1"/>
            <p:nvPr/>
          </p:nvSpPr>
          <p:spPr>
            <a:xfrm>
              <a:off x="2" y="2"/>
              <a:ext cx="1062000" cy="3852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lang="en-US" sz="2399"/>
                <a:t>OpenCube</a:t>
              </a:r>
              <a:endParaRPr sz="300"/>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44"/>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sp>
        <p:nvSpPr>
          <p:cNvPr id="1482" name="Google Shape;1482;p44"/>
          <p:cNvSpPr txBox="1"/>
          <p:nvPr/>
        </p:nvSpPr>
        <p:spPr>
          <a:xfrm>
            <a:off x="1317509" y="3820438"/>
            <a:ext cx="10317000" cy="81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SAR       x    PAR   =     DAR</a:t>
            </a:r>
            <a:endParaRPr/>
          </a:p>
        </p:txBody>
      </p:sp>
      <p:grpSp>
        <p:nvGrpSpPr>
          <p:cNvPr id="1483" name="Google Shape;1483;p44"/>
          <p:cNvGrpSpPr/>
          <p:nvPr/>
        </p:nvGrpSpPr>
        <p:grpSpPr>
          <a:xfrm>
            <a:off x="938612" y="6927150"/>
            <a:ext cx="2148300" cy="1466550"/>
            <a:chOff x="786212" y="6927150"/>
            <a:chExt cx="2148300" cy="1466550"/>
          </a:xfrm>
        </p:grpSpPr>
        <p:sp>
          <p:nvSpPr>
            <p:cNvPr id="1484" name="Google Shape;1484;p44"/>
            <p:cNvSpPr txBox="1"/>
            <p:nvPr/>
          </p:nvSpPr>
          <p:spPr>
            <a:xfrm>
              <a:off x="786212" y="6927150"/>
              <a:ext cx="21483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sng" cap="none" strike="noStrike">
                  <a:solidFill>
                    <a:srgbClr val="000000"/>
                  </a:solidFill>
                  <a:latin typeface="Arial"/>
                  <a:ea typeface="Arial"/>
                  <a:cs typeface="Arial"/>
                  <a:sym typeface="Arial"/>
                </a:rPr>
                <a:t>720</a:t>
              </a:r>
              <a:endParaRPr b="0" i="0" sz="5280" u="sng" cap="none" strike="noStrike">
                <a:solidFill>
                  <a:srgbClr val="000000"/>
                </a:solidFill>
                <a:latin typeface="Arial"/>
                <a:ea typeface="Arial"/>
                <a:cs typeface="Arial"/>
                <a:sym typeface="Arial"/>
              </a:endParaRPr>
            </a:p>
          </p:txBody>
        </p:sp>
        <p:sp>
          <p:nvSpPr>
            <p:cNvPr id="1485" name="Google Shape;1485;p44"/>
            <p:cNvSpPr txBox="1"/>
            <p:nvPr/>
          </p:nvSpPr>
          <p:spPr>
            <a:xfrm>
              <a:off x="820074" y="7581000"/>
              <a:ext cx="19545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486</a:t>
              </a:r>
              <a:endParaRPr/>
            </a:p>
          </p:txBody>
        </p:sp>
      </p:grpSp>
      <p:sp>
        <p:nvSpPr>
          <p:cNvPr id="1486" name="Google Shape;1486;p44"/>
          <p:cNvSpPr txBox="1"/>
          <p:nvPr/>
        </p:nvSpPr>
        <p:spPr>
          <a:xfrm>
            <a:off x="3983413" y="7069652"/>
            <a:ext cx="3048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x</a:t>
            </a:r>
            <a:endParaRPr/>
          </a:p>
        </p:txBody>
      </p:sp>
      <p:sp>
        <p:nvSpPr>
          <p:cNvPr id="1487" name="Google Shape;1487;p44"/>
          <p:cNvSpPr txBox="1"/>
          <p:nvPr/>
        </p:nvSpPr>
        <p:spPr>
          <a:xfrm>
            <a:off x="6920948" y="7069652"/>
            <a:ext cx="3825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a:t>
            </a:r>
            <a:endParaRPr/>
          </a:p>
        </p:txBody>
      </p:sp>
      <p:grpSp>
        <p:nvGrpSpPr>
          <p:cNvPr id="1488" name="Google Shape;1488;p44"/>
          <p:cNvGrpSpPr/>
          <p:nvPr/>
        </p:nvGrpSpPr>
        <p:grpSpPr>
          <a:xfrm>
            <a:off x="4346425" y="6927150"/>
            <a:ext cx="2753100" cy="1491700"/>
            <a:chOff x="5260825" y="6927150"/>
            <a:chExt cx="2753100" cy="1491700"/>
          </a:xfrm>
        </p:grpSpPr>
        <p:sp>
          <p:nvSpPr>
            <p:cNvPr id="1489" name="Google Shape;1489;p44"/>
            <p:cNvSpPr txBox="1"/>
            <p:nvPr/>
          </p:nvSpPr>
          <p:spPr>
            <a:xfrm>
              <a:off x="5260825" y="6927150"/>
              <a:ext cx="27531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280" u="sng"/>
                <a:t>9</a:t>
              </a:r>
              <a:endParaRPr/>
            </a:p>
          </p:txBody>
        </p:sp>
        <p:sp>
          <p:nvSpPr>
            <p:cNvPr id="1490" name="Google Shape;1490;p44"/>
            <p:cNvSpPr txBox="1"/>
            <p:nvPr/>
          </p:nvSpPr>
          <p:spPr>
            <a:xfrm>
              <a:off x="5350581" y="7606150"/>
              <a:ext cx="25914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280"/>
                <a:t>10</a:t>
              </a:r>
              <a:endParaRPr/>
            </a:p>
          </p:txBody>
        </p:sp>
      </p:grpSp>
      <p:grpSp>
        <p:nvGrpSpPr>
          <p:cNvPr id="1491" name="Google Shape;1491;p44"/>
          <p:cNvGrpSpPr/>
          <p:nvPr/>
        </p:nvGrpSpPr>
        <p:grpSpPr>
          <a:xfrm>
            <a:off x="882601" y="5249988"/>
            <a:ext cx="2308200" cy="1388988"/>
            <a:chOff x="1187401" y="5249988"/>
            <a:chExt cx="2308200" cy="1388988"/>
          </a:xfrm>
        </p:grpSpPr>
        <p:sp>
          <p:nvSpPr>
            <p:cNvPr id="1492" name="Google Shape;1492;p44"/>
            <p:cNvSpPr txBox="1"/>
            <p:nvPr/>
          </p:nvSpPr>
          <p:spPr>
            <a:xfrm>
              <a:off x="1187401" y="5249988"/>
              <a:ext cx="23082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sng" cap="none" strike="noStrike">
                  <a:solidFill>
                    <a:srgbClr val="000000"/>
                  </a:solidFill>
                  <a:latin typeface="Arial"/>
                  <a:ea typeface="Arial"/>
                  <a:cs typeface="Arial"/>
                  <a:sym typeface="Arial"/>
                </a:rPr>
                <a:t>710.85</a:t>
              </a:r>
              <a:endParaRPr b="0" i="0" sz="5280" u="sng" cap="none" strike="noStrike">
                <a:solidFill>
                  <a:srgbClr val="000000"/>
                </a:solidFill>
                <a:latin typeface="Arial"/>
                <a:ea typeface="Arial"/>
                <a:cs typeface="Arial"/>
                <a:sym typeface="Arial"/>
              </a:endParaRPr>
            </a:p>
          </p:txBody>
        </p:sp>
        <p:sp>
          <p:nvSpPr>
            <p:cNvPr id="1493" name="Google Shape;1493;p44"/>
            <p:cNvSpPr txBox="1"/>
            <p:nvPr/>
          </p:nvSpPr>
          <p:spPr>
            <a:xfrm>
              <a:off x="1675353" y="5826275"/>
              <a:ext cx="13323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486</a:t>
              </a:r>
              <a:endParaRPr/>
            </a:p>
          </p:txBody>
        </p:sp>
      </p:grpSp>
      <p:sp>
        <p:nvSpPr>
          <p:cNvPr id="1494" name="Google Shape;1494;p44"/>
          <p:cNvSpPr txBox="1"/>
          <p:nvPr/>
        </p:nvSpPr>
        <p:spPr>
          <a:xfrm>
            <a:off x="3980247" y="5373613"/>
            <a:ext cx="3048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x</a:t>
            </a:r>
            <a:endParaRPr/>
          </a:p>
        </p:txBody>
      </p:sp>
      <p:sp>
        <p:nvSpPr>
          <p:cNvPr id="1495" name="Google Shape;1495;p44"/>
          <p:cNvSpPr txBox="1"/>
          <p:nvPr/>
        </p:nvSpPr>
        <p:spPr>
          <a:xfrm>
            <a:off x="6917782" y="5373613"/>
            <a:ext cx="3825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a:t>
            </a:r>
            <a:endParaRPr/>
          </a:p>
        </p:txBody>
      </p:sp>
      <p:grpSp>
        <p:nvGrpSpPr>
          <p:cNvPr id="1496" name="Google Shape;1496;p44"/>
          <p:cNvGrpSpPr/>
          <p:nvPr/>
        </p:nvGrpSpPr>
        <p:grpSpPr>
          <a:xfrm>
            <a:off x="4419425" y="5231100"/>
            <a:ext cx="2439600" cy="1491725"/>
            <a:chOff x="5257625" y="5231100"/>
            <a:chExt cx="2439600" cy="1491725"/>
          </a:xfrm>
        </p:grpSpPr>
        <p:sp>
          <p:nvSpPr>
            <p:cNvPr id="1497" name="Google Shape;1497;p44"/>
            <p:cNvSpPr txBox="1"/>
            <p:nvPr/>
          </p:nvSpPr>
          <p:spPr>
            <a:xfrm>
              <a:off x="5257625" y="5231100"/>
              <a:ext cx="24396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280" u="sng"/>
                <a:t>9</a:t>
              </a:r>
              <a:endParaRPr/>
            </a:p>
          </p:txBody>
        </p:sp>
        <p:sp>
          <p:nvSpPr>
            <p:cNvPr id="1498" name="Google Shape;1498;p44"/>
            <p:cNvSpPr txBox="1"/>
            <p:nvPr/>
          </p:nvSpPr>
          <p:spPr>
            <a:xfrm>
              <a:off x="5347482" y="5910125"/>
              <a:ext cx="21483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280"/>
                <a:t> 10</a:t>
              </a:r>
              <a:endParaRPr/>
            </a:p>
          </p:txBody>
        </p:sp>
      </p:grpSp>
      <p:sp>
        <p:nvSpPr>
          <p:cNvPr id="1499" name="Google Shape;1499;p44"/>
          <p:cNvSpPr txBox="1"/>
          <p:nvPr/>
        </p:nvSpPr>
        <p:spPr>
          <a:xfrm>
            <a:off x="8235693" y="5373625"/>
            <a:ext cx="5087100" cy="8127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lang="en-US" sz="5280">
                <a:solidFill>
                  <a:schemeClr val="dk1"/>
                </a:solidFill>
              </a:rPr>
              <a:t>1.31638889</a:t>
            </a:r>
            <a:endParaRPr sz="5280"/>
          </a:p>
        </p:txBody>
      </p:sp>
      <p:grpSp>
        <p:nvGrpSpPr>
          <p:cNvPr id="1500" name="Google Shape;1500;p44"/>
          <p:cNvGrpSpPr/>
          <p:nvPr/>
        </p:nvGrpSpPr>
        <p:grpSpPr>
          <a:xfrm>
            <a:off x="8322042" y="6892869"/>
            <a:ext cx="358500" cy="1516859"/>
            <a:chOff x="8760592" y="6892869"/>
            <a:chExt cx="358500" cy="1516859"/>
          </a:xfrm>
        </p:grpSpPr>
        <p:sp>
          <p:nvSpPr>
            <p:cNvPr id="1501" name="Google Shape;1501;p44"/>
            <p:cNvSpPr txBox="1"/>
            <p:nvPr/>
          </p:nvSpPr>
          <p:spPr>
            <a:xfrm>
              <a:off x="8760592" y="6892869"/>
              <a:ext cx="358500" cy="81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5280" u="sng" cap="none" strike="noStrike">
                  <a:solidFill>
                    <a:srgbClr val="000000"/>
                  </a:solidFill>
                  <a:latin typeface="Arial"/>
                  <a:ea typeface="Arial"/>
                  <a:cs typeface="Arial"/>
                  <a:sym typeface="Arial"/>
                </a:rPr>
                <a:t>4</a:t>
              </a:r>
              <a:endParaRPr/>
            </a:p>
          </p:txBody>
        </p:sp>
        <p:sp>
          <p:nvSpPr>
            <p:cNvPr id="1502" name="Google Shape;1502;p44"/>
            <p:cNvSpPr txBox="1"/>
            <p:nvPr/>
          </p:nvSpPr>
          <p:spPr>
            <a:xfrm>
              <a:off x="8761377" y="7597028"/>
              <a:ext cx="356700" cy="81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3</a:t>
              </a:r>
              <a:endParaRPr/>
            </a:p>
          </p:txBody>
        </p:sp>
      </p:grpSp>
      <p:grpSp>
        <p:nvGrpSpPr>
          <p:cNvPr id="1503" name="Google Shape;1503;p44"/>
          <p:cNvGrpSpPr/>
          <p:nvPr/>
        </p:nvGrpSpPr>
        <p:grpSpPr>
          <a:xfrm>
            <a:off x="12777675" y="3588100"/>
            <a:ext cx="5167068" cy="3110800"/>
            <a:chOff x="-3" y="-100959"/>
            <a:chExt cx="1360865" cy="819300"/>
          </a:xfrm>
        </p:grpSpPr>
        <p:sp>
          <p:nvSpPr>
            <p:cNvPr id="1504" name="Google Shape;1504;p44"/>
            <p:cNvSpPr/>
            <p:nvPr/>
          </p:nvSpPr>
          <p:spPr>
            <a:xfrm>
              <a:off x="-3" y="-1"/>
              <a:ext cx="1360865" cy="614411"/>
            </a:xfrm>
            <a:custGeom>
              <a:rect b="b" l="l" r="r" t="t"/>
              <a:pathLst>
                <a:path extrusionOk="0" h="819214" w="1360865">
                  <a:moveTo>
                    <a:pt x="64428" y="0"/>
                  </a:moveTo>
                  <a:lnTo>
                    <a:pt x="1296437" y="0"/>
                  </a:lnTo>
                  <a:cubicBezTo>
                    <a:pt x="1313525" y="0"/>
                    <a:pt x="1329912" y="6788"/>
                    <a:pt x="1341995" y="18871"/>
                  </a:cubicBezTo>
                  <a:cubicBezTo>
                    <a:pt x="1354078" y="30953"/>
                    <a:pt x="1360865" y="47341"/>
                    <a:pt x="1360865" y="64428"/>
                  </a:cubicBezTo>
                  <a:lnTo>
                    <a:pt x="1360865" y="754786"/>
                  </a:lnTo>
                  <a:cubicBezTo>
                    <a:pt x="1360865" y="771873"/>
                    <a:pt x="1354078" y="788261"/>
                    <a:pt x="1341995" y="800344"/>
                  </a:cubicBezTo>
                  <a:cubicBezTo>
                    <a:pt x="1329912" y="812426"/>
                    <a:pt x="1313525" y="819214"/>
                    <a:pt x="1296437" y="819214"/>
                  </a:cubicBezTo>
                  <a:lnTo>
                    <a:pt x="64428" y="819214"/>
                  </a:lnTo>
                  <a:cubicBezTo>
                    <a:pt x="47341" y="819214"/>
                    <a:pt x="30953" y="812426"/>
                    <a:pt x="18871" y="800344"/>
                  </a:cubicBezTo>
                  <a:cubicBezTo>
                    <a:pt x="6788" y="788261"/>
                    <a:pt x="0" y="771873"/>
                    <a:pt x="0" y="754786"/>
                  </a:cubicBezTo>
                  <a:lnTo>
                    <a:pt x="0" y="64428"/>
                  </a:lnTo>
                  <a:cubicBezTo>
                    <a:pt x="0" y="47341"/>
                    <a:pt x="6788" y="30953"/>
                    <a:pt x="18871" y="18871"/>
                  </a:cubicBezTo>
                  <a:cubicBezTo>
                    <a:pt x="30953" y="6788"/>
                    <a:pt x="47341" y="0"/>
                    <a:pt x="64428" y="0"/>
                  </a:cubicBezTo>
                  <a:close/>
                </a:path>
              </a:pathLst>
            </a:custGeom>
            <a:solidFill>
              <a:srgbClr val="D1E2F4"/>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4"/>
            <p:cNvSpPr txBox="1"/>
            <p:nvPr/>
          </p:nvSpPr>
          <p:spPr>
            <a:xfrm>
              <a:off x="30" y="-100959"/>
              <a:ext cx="1360800" cy="819300"/>
            </a:xfrm>
            <a:prstGeom prst="rect">
              <a:avLst/>
            </a:prstGeom>
            <a:noFill/>
            <a:ln>
              <a:noFill/>
            </a:ln>
          </p:spPr>
          <p:txBody>
            <a:bodyPr anchorCtr="0" anchor="ctr" bIns="50800" lIns="50800" spcFirstLastPara="1" rIns="50800" wrap="square" tIns="50800">
              <a:noAutofit/>
            </a:bodyPr>
            <a:lstStyle/>
            <a:p>
              <a:pPr indent="0" lvl="0" marL="0" rtl="0" algn="ctr">
                <a:lnSpc>
                  <a:spcPct val="140011"/>
                </a:lnSpc>
                <a:spcBef>
                  <a:spcPts val="0"/>
                </a:spcBef>
                <a:spcAft>
                  <a:spcPts val="0"/>
                </a:spcAft>
                <a:buNone/>
              </a:pPr>
              <a:r>
                <a:rPr b="1" lang="en-US" sz="2499">
                  <a:solidFill>
                    <a:schemeClr val="dk1"/>
                  </a:solidFill>
                </a:rPr>
                <a:t>PAR of 9/10 makes the entire 720 frame have a DAR of 4/3, but we know this isn’t actually correct!</a:t>
              </a:r>
              <a:endParaRPr b="1" sz="2799"/>
            </a:p>
          </p:txBody>
        </p:sp>
      </p:grpSp>
      <p:sp>
        <p:nvSpPr>
          <p:cNvPr id="1506" name="Google Shape;1506;p44"/>
          <p:cNvSpPr txBox="1"/>
          <p:nvPr/>
        </p:nvSpPr>
        <p:spPr>
          <a:xfrm>
            <a:off x="2370060" y="670029"/>
            <a:ext cx="13139700" cy="1369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8900" u="none" cap="none" strike="noStrike">
                <a:solidFill>
                  <a:srgbClr val="000000"/>
                </a:solidFill>
                <a:latin typeface="Comfortaa SemiBold"/>
                <a:ea typeface="Comfortaa SemiBold"/>
                <a:cs typeface="Comfortaa SemiBold"/>
                <a:sym typeface="Comfortaa SemiBold"/>
              </a:rPr>
              <a:t>M</a:t>
            </a:r>
            <a:r>
              <a:rPr lang="en-US" sz="8900">
                <a:latin typeface="Comfortaa SemiBold"/>
                <a:ea typeface="Comfortaa SemiBold"/>
                <a:cs typeface="Comfortaa SemiBold"/>
                <a:sym typeface="Comfortaa SemiBold"/>
              </a:rPr>
              <a:t>ore Math</a:t>
            </a:r>
            <a:endParaRPr sz="3100">
              <a:latin typeface="Comfortaa SemiBold"/>
              <a:ea typeface="Comfortaa SemiBold"/>
              <a:cs typeface="Comfortaa SemiBold"/>
              <a:sym typeface="Comfortaa SemiBold"/>
            </a:endParaRPr>
          </a:p>
        </p:txBody>
      </p:sp>
      <p:sp>
        <p:nvSpPr>
          <p:cNvPr id="1507" name="Google Shape;1507;p44"/>
          <p:cNvSpPr/>
          <p:nvPr/>
        </p:nvSpPr>
        <p:spPr>
          <a:xfrm>
            <a:off x="342800" y="3294761"/>
            <a:ext cx="11938252" cy="5364405"/>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8" name="Google Shape;1508;p44"/>
          <p:cNvGrpSpPr/>
          <p:nvPr/>
        </p:nvGrpSpPr>
        <p:grpSpPr>
          <a:xfrm>
            <a:off x="12777675" y="7819652"/>
            <a:ext cx="5167068" cy="1180897"/>
            <a:chOff x="-3" y="-1"/>
            <a:chExt cx="1360865" cy="614411"/>
          </a:xfrm>
        </p:grpSpPr>
        <p:sp>
          <p:nvSpPr>
            <p:cNvPr id="1509" name="Google Shape;1509;p44"/>
            <p:cNvSpPr/>
            <p:nvPr/>
          </p:nvSpPr>
          <p:spPr>
            <a:xfrm>
              <a:off x="-3" y="-1"/>
              <a:ext cx="1360865" cy="614411"/>
            </a:xfrm>
            <a:custGeom>
              <a:rect b="b" l="l" r="r" t="t"/>
              <a:pathLst>
                <a:path extrusionOk="0" h="819214" w="1360865">
                  <a:moveTo>
                    <a:pt x="64428" y="0"/>
                  </a:moveTo>
                  <a:lnTo>
                    <a:pt x="1296437" y="0"/>
                  </a:lnTo>
                  <a:cubicBezTo>
                    <a:pt x="1313525" y="0"/>
                    <a:pt x="1329912" y="6788"/>
                    <a:pt x="1341995" y="18871"/>
                  </a:cubicBezTo>
                  <a:cubicBezTo>
                    <a:pt x="1354078" y="30953"/>
                    <a:pt x="1360865" y="47341"/>
                    <a:pt x="1360865" y="64428"/>
                  </a:cubicBezTo>
                  <a:lnTo>
                    <a:pt x="1360865" y="754786"/>
                  </a:lnTo>
                  <a:cubicBezTo>
                    <a:pt x="1360865" y="771873"/>
                    <a:pt x="1354078" y="788261"/>
                    <a:pt x="1341995" y="800344"/>
                  </a:cubicBezTo>
                  <a:cubicBezTo>
                    <a:pt x="1329912" y="812426"/>
                    <a:pt x="1313525" y="819214"/>
                    <a:pt x="1296437" y="819214"/>
                  </a:cubicBezTo>
                  <a:lnTo>
                    <a:pt x="64428" y="819214"/>
                  </a:lnTo>
                  <a:cubicBezTo>
                    <a:pt x="47341" y="819214"/>
                    <a:pt x="30953" y="812426"/>
                    <a:pt x="18871" y="800344"/>
                  </a:cubicBezTo>
                  <a:cubicBezTo>
                    <a:pt x="6788" y="788261"/>
                    <a:pt x="0" y="771873"/>
                    <a:pt x="0" y="754786"/>
                  </a:cubicBezTo>
                  <a:lnTo>
                    <a:pt x="0" y="64428"/>
                  </a:lnTo>
                  <a:cubicBezTo>
                    <a:pt x="0" y="47341"/>
                    <a:pt x="6788" y="30953"/>
                    <a:pt x="18871" y="18871"/>
                  </a:cubicBezTo>
                  <a:cubicBezTo>
                    <a:pt x="30953" y="6788"/>
                    <a:pt x="47341" y="0"/>
                    <a:pt x="64428" y="0"/>
                  </a:cubicBezTo>
                  <a:close/>
                </a:path>
              </a:pathLst>
            </a:custGeom>
            <a:solidFill>
              <a:schemeClr val="accent6"/>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4"/>
            <p:cNvSpPr txBox="1"/>
            <p:nvPr/>
          </p:nvSpPr>
          <p:spPr>
            <a:xfrm>
              <a:off x="30" y="141246"/>
              <a:ext cx="1360800" cy="334800"/>
            </a:xfrm>
            <a:prstGeom prst="rect">
              <a:avLst/>
            </a:prstGeom>
            <a:noFill/>
            <a:ln>
              <a:noFill/>
            </a:ln>
          </p:spPr>
          <p:txBody>
            <a:bodyPr anchorCtr="0" anchor="ctr" bIns="50800" lIns="50800" spcFirstLastPara="1" rIns="50800" wrap="square" tIns="50800">
              <a:noAutofit/>
            </a:bodyPr>
            <a:lstStyle/>
            <a:p>
              <a:pPr indent="0" lvl="0" marL="0" rtl="0" algn="ctr">
                <a:lnSpc>
                  <a:spcPct val="140011"/>
                </a:lnSpc>
                <a:spcBef>
                  <a:spcPts val="0"/>
                </a:spcBef>
                <a:spcAft>
                  <a:spcPts val="0"/>
                </a:spcAft>
                <a:buNone/>
              </a:pPr>
              <a:r>
                <a:rPr b="1" lang="en-US" sz="2499">
                  <a:solidFill>
                    <a:schemeClr val="dk1"/>
                  </a:solidFill>
                </a:rPr>
                <a:t>This is how the SAMMA did it, which we now know is wrong</a:t>
              </a:r>
              <a:endParaRPr b="1" sz="2799"/>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45"/>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sp>
        <p:nvSpPr>
          <p:cNvPr id="1516" name="Google Shape;1516;p45"/>
          <p:cNvSpPr txBox="1"/>
          <p:nvPr/>
        </p:nvSpPr>
        <p:spPr>
          <a:xfrm>
            <a:off x="2370060" y="670029"/>
            <a:ext cx="13139700" cy="1369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8900" u="none" cap="none" strike="noStrike">
                <a:solidFill>
                  <a:srgbClr val="000000"/>
                </a:solidFill>
                <a:latin typeface="Comfortaa SemiBold"/>
                <a:ea typeface="Comfortaa SemiBold"/>
                <a:cs typeface="Comfortaa SemiBold"/>
                <a:sym typeface="Comfortaa SemiBold"/>
              </a:rPr>
              <a:t>M</a:t>
            </a:r>
            <a:r>
              <a:rPr lang="en-US" sz="8900">
                <a:latin typeface="Comfortaa SemiBold"/>
                <a:ea typeface="Comfortaa SemiBold"/>
                <a:cs typeface="Comfortaa SemiBold"/>
                <a:sym typeface="Comfortaa SemiBold"/>
              </a:rPr>
              <a:t>ore Math</a:t>
            </a:r>
            <a:endParaRPr sz="3100">
              <a:latin typeface="Comfortaa SemiBold"/>
              <a:ea typeface="Comfortaa SemiBold"/>
              <a:cs typeface="Comfortaa SemiBold"/>
              <a:sym typeface="Comfortaa SemiBold"/>
            </a:endParaRPr>
          </a:p>
        </p:txBody>
      </p:sp>
      <p:sp>
        <p:nvSpPr>
          <p:cNvPr id="1517" name="Google Shape;1517;p45"/>
          <p:cNvSpPr txBox="1"/>
          <p:nvPr/>
        </p:nvSpPr>
        <p:spPr>
          <a:xfrm>
            <a:off x="1317509" y="3820438"/>
            <a:ext cx="10317000" cy="81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SAR       x    PAR   =     DAR</a:t>
            </a:r>
            <a:endParaRPr/>
          </a:p>
        </p:txBody>
      </p:sp>
      <p:grpSp>
        <p:nvGrpSpPr>
          <p:cNvPr id="1518" name="Google Shape;1518;p45"/>
          <p:cNvGrpSpPr/>
          <p:nvPr/>
        </p:nvGrpSpPr>
        <p:grpSpPr>
          <a:xfrm>
            <a:off x="938612" y="6927150"/>
            <a:ext cx="2148300" cy="1466550"/>
            <a:chOff x="786212" y="6927150"/>
            <a:chExt cx="2148300" cy="1466550"/>
          </a:xfrm>
        </p:grpSpPr>
        <p:sp>
          <p:nvSpPr>
            <p:cNvPr id="1519" name="Google Shape;1519;p45"/>
            <p:cNvSpPr txBox="1"/>
            <p:nvPr/>
          </p:nvSpPr>
          <p:spPr>
            <a:xfrm>
              <a:off x="786212" y="6927150"/>
              <a:ext cx="21483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sng" cap="none" strike="noStrike">
                  <a:solidFill>
                    <a:srgbClr val="000000"/>
                  </a:solidFill>
                  <a:latin typeface="Arial"/>
                  <a:ea typeface="Arial"/>
                  <a:cs typeface="Arial"/>
                  <a:sym typeface="Arial"/>
                </a:rPr>
                <a:t>720</a:t>
              </a:r>
              <a:endParaRPr b="0" i="0" sz="5280" u="sng" cap="none" strike="noStrike">
                <a:solidFill>
                  <a:srgbClr val="000000"/>
                </a:solidFill>
                <a:latin typeface="Arial"/>
                <a:ea typeface="Arial"/>
                <a:cs typeface="Arial"/>
                <a:sym typeface="Arial"/>
              </a:endParaRPr>
            </a:p>
          </p:txBody>
        </p:sp>
        <p:sp>
          <p:nvSpPr>
            <p:cNvPr id="1520" name="Google Shape;1520;p45"/>
            <p:cNvSpPr txBox="1"/>
            <p:nvPr/>
          </p:nvSpPr>
          <p:spPr>
            <a:xfrm>
              <a:off x="820074" y="7581000"/>
              <a:ext cx="19545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4</a:t>
              </a:r>
              <a:r>
                <a:rPr b="0" i="0" lang="en-US" sz="5280" u="none" cap="none" strike="noStrike">
                  <a:solidFill>
                    <a:srgbClr val="000000"/>
                  </a:solidFill>
                  <a:latin typeface="Arial"/>
                  <a:ea typeface="Arial"/>
                  <a:cs typeface="Arial"/>
                  <a:sym typeface="Arial"/>
                </a:rPr>
                <a:t>8</a:t>
              </a:r>
              <a:r>
                <a:rPr b="0" i="0" lang="en-US" sz="5280" u="none" cap="none" strike="noStrike">
                  <a:solidFill>
                    <a:srgbClr val="000000"/>
                  </a:solidFill>
                  <a:latin typeface="Arial"/>
                  <a:ea typeface="Arial"/>
                  <a:cs typeface="Arial"/>
                  <a:sym typeface="Arial"/>
                </a:rPr>
                <a:t>6</a:t>
              </a:r>
              <a:endParaRPr/>
            </a:p>
          </p:txBody>
        </p:sp>
      </p:grpSp>
      <p:sp>
        <p:nvSpPr>
          <p:cNvPr id="1521" name="Google Shape;1521;p45"/>
          <p:cNvSpPr txBox="1"/>
          <p:nvPr/>
        </p:nvSpPr>
        <p:spPr>
          <a:xfrm>
            <a:off x="3983413" y="7069652"/>
            <a:ext cx="304664" cy="852379"/>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x</a:t>
            </a:r>
            <a:endParaRPr/>
          </a:p>
        </p:txBody>
      </p:sp>
      <p:sp>
        <p:nvSpPr>
          <p:cNvPr id="1522" name="Google Shape;1522;p45"/>
          <p:cNvSpPr txBox="1"/>
          <p:nvPr/>
        </p:nvSpPr>
        <p:spPr>
          <a:xfrm>
            <a:off x="6920948" y="7069652"/>
            <a:ext cx="382468" cy="852379"/>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a:t>
            </a:r>
            <a:endParaRPr/>
          </a:p>
        </p:txBody>
      </p:sp>
      <p:grpSp>
        <p:nvGrpSpPr>
          <p:cNvPr id="1523" name="Google Shape;1523;p45"/>
          <p:cNvGrpSpPr/>
          <p:nvPr/>
        </p:nvGrpSpPr>
        <p:grpSpPr>
          <a:xfrm>
            <a:off x="4346425" y="6927150"/>
            <a:ext cx="2753100" cy="1491700"/>
            <a:chOff x="5260825" y="6927150"/>
            <a:chExt cx="2753100" cy="1491700"/>
          </a:xfrm>
        </p:grpSpPr>
        <p:sp>
          <p:nvSpPr>
            <p:cNvPr id="1524" name="Google Shape;1524;p45"/>
            <p:cNvSpPr txBox="1"/>
            <p:nvPr/>
          </p:nvSpPr>
          <p:spPr>
            <a:xfrm>
              <a:off x="5260825" y="6927150"/>
              <a:ext cx="27531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sng" cap="none" strike="noStrike">
                  <a:solidFill>
                    <a:srgbClr val="000000"/>
                  </a:solidFill>
                  <a:latin typeface="Arial"/>
                  <a:ea typeface="Arial"/>
                  <a:cs typeface="Arial"/>
                  <a:sym typeface="Arial"/>
                </a:rPr>
                <a:t>10</a:t>
              </a:r>
              <a:endParaRPr/>
            </a:p>
          </p:txBody>
        </p:sp>
        <p:sp>
          <p:nvSpPr>
            <p:cNvPr id="1525" name="Google Shape;1525;p45"/>
            <p:cNvSpPr txBox="1"/>
            <p:nvPr/>
          </p:nvSpPr>
          <p:spPr>
            <a:xfrm>
              <a:off x="5350581" y="7606150"/>
              <a:ext cx="25914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11</a:t>
              </a:r>
              <a:endParaRPr/>
            </a:p>
          </p:txBody>
        </p:sp>
      </p:grpSp>
      <p:grpSp>
        <p:nvGrpSpPr>
          <p:cNvPr id="1526" name="Google Shape;1526;p45"/>
          <p:cNvGrpSpPr/>
          <p:nvPr/>
        </p:nvGrpSpPr>
        <p:grpSpPr>
          <a:xfrm>
            <a:off x="882601" y="5249988"/>
            <a:ext cx="2308200" cy="1388988"/>
            <a:chOff x="1187401" y="5249988"/>
            <a:chExt cx="2308200" cy="1388988"/>
          </a:xfrm>
        </p:grpSpPr>
        <p:sp>
          <p:nvSpPr>
            <p:cNvPr id="1527" name="Google Shape;1527;p45"/>
            <p:cNvSpPr txBox="1"/>
            <p:nvPr/>
          </p:nvSpPr>
          <p:spPr>
            <a:xfrm>
              <a:off x="1187401" y="5249988"/>
              <a:ext cx="23082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sng" cap="none" strike="noStrike">
                  <a:solidFill>
                    <a:srgbClr val="000000"/>
                  </a:solidFill>
                  <a:latin typeface="Arial"/>
                  <a:ea typeface="Arial"/>
                  <a:cs typeface="Arial"/>
                  <a:sym typeface="Arial"/>
                </a:rPr>
                <a:t>710.85</a:t>
              </a:r>
              <a:endParaRPr b="0" i="0" sz="5280" u="sng" cap="none" strike="noStrike">
                <a:solidFill>
                  <a:srgbClr val="000000"/>
                </a:solidFill>
                <a:latin typeface="Arial"/>
                <a:ea typeface="Arial"/>
                <a:cs typeface="Arial"/>
                <a:sym typeface="Arial"/>
              </a:endParaRPr>
            </a:p>
          </p:txBody>
        </p:sp>
        <p:sp>
          <p:nvSpPr>
            <p:cNvPr id="1528" name="Google Shape;1528;p45"/>
            <p:cNvSpPr txBox="1"/>
            <p:nvPr/>
          </p:nvSpPr>
          <p:spPr>
            <a:xfrm>
              <a:off x="1675353" y="5826275"/>
              <a:ext cx="13323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486</a:t>
              </a:r>
              <a:endParaRPr/>
            </a:p>
          </p:txBody>
        </p:sp>
      </p:grpSp>
      <p:sp>
        <p:nvSpPr>
          <p:cNvPr id="1529" name="Google Shape;1529;p45"/>
          <p:cNvSpPr txBox="1"/>
          <p:nvPr/>
        </p:nvSpPr>
        <p:spPr>
          <a:xfrm>
            <a:off x="3980247" y="5373613"/>
            <a:ext cx="304664" cy="852379"/>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x</a:t>
            </a:r>
            <a:endParaRPr/>
          </a:p>
        </p:txBody>
      </p:sp>
      <p:sp>
        <p:nvSpPr>
          <p:cNvPr id="1530" name="Google Shape;1530;p45"/>
          <p:cNvSpPr txBox="1"/>
          <p:nvPr/>
        </p:nvSpPr>
        <p:spPr>
          <a:xfrm>
            <a:off x="6917782" y="5373613"/>
            <a:ext cx="382468" cy="852379"/>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a:t>
            </a:r>
            <a:endParaRPr/>
          </a:p>
        </p:txBody>
      </p:sp>
      <p:grpSp>
        <p:nvGrpSpPr>
          <p:cNvPr id="1531" name="Google Shape;1531;p45"/>
          <p:cNvGrpSpPr/>
          <p:nvPr/>
        </p:nvGrpSpPr>
        <p:grpSpPr>
          <a:xfrm>
            <a:off x="4419425" y="5231100"/>
            <a:ext cx="2439600" cy="1491725"/>
            <a:chOff x="5257625" y="5231100"/>
            <a:chExt cx="2439600" cy="1491725"/>
          </a:xfrm>
        </p:grpSpPr>
        <p:sp>
          <p:nvSpPr>
            <p:cNvPr id="1532" name="Google Shape;1532;p45"/>
            <p:cNvSpPr txBox="1"/>
            <p:nvPr/>
          </p:nvSpPr>
          <p:spPr>
            <a:xfrm>
              <a:off x="5257625" y="5231100"/>
              <a:ext cx="24396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sng" cap="none" strike="noStrike">
                  <a:solidFill>
                    <a:srgbClr val="000000"/>
                  </a:solidFill>
                  <a:latin typeface="Arial"/>
                  <a:ea typeface="Arial"/>
                  <a:cs typeface="Arial"/>
                  <a:sym typeface="Arial"/>
                </a:rPr>
                <a:t>10</a:t>
              </a:r>
              <a:endParaRPr/>
            </a:p>
          </p:txBody>
        </p:sp>
        <p:sp>
          <p:nvSpPr>
            <p:cNvPr id="1533" name="Google Shape;1533;p45"/>
            <p:cNvSpPr txBox="1"/>
            <p:nvPr/>
          </p:nvSpPr>
          <p:spPr>
            <a:xfrm>
              <a:off x="5347482" y="5910125"/>
              <a:ext cx="21483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280"/>
                <a:t> </a:t>
              </a:r>
              <a:r>
                <a:rPr b="0" i="0" lang="en-US" sz="5280" u="none" cap="none" strike="noStrike">
                  <a:solidFill>
                    <a:srgbClr val="000000"/>
                  </a:solidFill>
                  <a:latin typeface="Arial"/>
                  <a:ea typeface="Arial"/>
                  <a:cs typeface="Arial"/>
                  <a:sym typeface="Arial"/>
                </a:rPr>
                <a:t>11</a:t>
              </a:r>
              <a:endParaRPr/>
            </a:p>
          </p:txBody>
        </p:sp>
      </p:grpSp>
      <p:sp>
        <p:nvSpPr>
          <p:cNvPr id="1534" name="Google Shape;1534;p45"/>
          <p:cNvSpPr txBox="1"/>
          <p:nvPr/>
        </p:nvSpPr>
        <p:spPr>
          <a:xfrm>
            <a:off x="8235693" y="5373625"/>
            <a:ext cx="5087100" cy="81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1.32968575</a:t>
            </a:r>
            <a:endParaRPr/>
          </a:p>
        </p:txBody>
      </p:sp>
      <p:grpSp>
        <p:nvGrpSpPr>
          <p:cNvPr id="1535" name="Google Shape;1535;p45"/>
          <p:cNvGrpSpPr/>
          <p:nvPr/>
        </p:nvGrpSpPr>
        <p:grpSpPr>
          <a:xfrm>
            <a:off x="12777675" y="6955800"/>
            <a:ext cx="5167068" cy="3110800"/>
            <a:chOff x="-3" y="-100959"/>
            <a:chExt cx="1360865" cy="819300"/>
          </a:xfrm>
        </p:grpSpPr>
        <p:sp>
          <p:nvSpPr>
            <p:cNvPr id="1536" name="Google Shape;1536;p45"/>
            <p:cNvSpPr/>
            <p:nvPr/>
          </p:nvSpPr>
          <p:spPr>
            <a:xfrm>
              <a:off x="-3" y="-1"/>
              <a:ext cx="1360865" cy="614411"/>
            </a:xfrm>
            <a:custGeom>
              <a:rect b="b" l="l" r="r" t="t"/>
              <a:pathLst>
                <a:path extrusionOk="0" h="819214" w="1360865">
                  <a:moveTo>
                    <a:pt x="64428" y="0"/>
                  </a:moveTo>
                  <a:lnTo>
                    <a:pt x="1296437" y="0"/>
                  </a:lnTo>
                  <a:cubicBezTo>
                    <a:pt x="1313525" y="0"/>
                    <a:pt x="1329912" y="6788"/>
                    <a:pt x="1341995" y="18871"/>
                  </a:cubicBezTo>
                  <a:cubicBezTo>
                    <a:pt x="1354078" y="30953"/>
                    <a:pt x="1360865" y="47341"/>
                    <a:pt x="1360865" y="64428"/>
                  </a:cubicBezTo>
                  <a:lnTo>
                    <a:pt x="1360865" y="754786"/>
                  </a:lnTo>
                  <a:cubicBezTo>
                    <a:pt x="1360865" y="771873"/>
                    <a:pt x="1354078" y="788261"/>
                    <a:pt x="1341995" y="800344"/>
                  </a:cubicBezTo>
                  <a:cubicBezTo>
                    <a:pt x="1329912" y="812426"/>
                    <a:pt x="1313525" y="819214"/>
                    <a:pt x="1296437" y="819214"/>
                  </a:cubicBezTo>
                  <a:lnTo>
                    <a:pt x="64428" y="819214"/>
                  </a:lnTo>
                  <a:cubicBezTo>
                    <a:pt x="47341" y="819214"/>
                    <a:pt x="30953" y="812426"/>
                    <a:pt x="18871" y="800344"/>
                  </a:cubicBezTo>
                  <a:cubicBezTo>
                    <a:pt x="6788" y="788261"/>
                    <a:pt x="0" y="771873"/>
                    <a:pt x="0" y="754786"/>
                  </a:cubicBezTo>
                  <a:lnTo>
                    <a:pt x="0" y="64428"/>
                  </a:lnTo>
                  <a:cubicBezTo>
                    <a:pt x="0" y="47341"/>
                    <a:pt x="6788" y="30953"/>
                    <a:pt x="18871" y="18871"/>
                  </a:cubicBezTo>
                  <a:cubicBezTo>
                    <a:pt x="30953" y="6788"/>
                    <a:pt x="47341" y="0"/>
                    <a:pt x="64428" y="0"/>
                  </a:cubicBezTo>
                  <a:close/>
                </a:path>
              </a:pathLst>
            </a:custGeom>
            <a:solidFill>
              <a:srgbClr val="D1E2F4"/>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5"/>
            <p:cNvSpPr txBox="1"/>
            <p:nvPr/>
          </p:nvSpPr>
          <p:spPr>
            <a:xfrm>
              <a:off x="30" y="-100959"/>
              <a:ext cx="1360800" cy="8193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2799" u="none" cap="none" strike="noStrike">
                  <a:solidFill>
                    <a:srgbClr val="000000"/>
                  </a:solidFill>
                  <a:latin typeface="Arial"/>
                  <a:ea typeface="Arial"/>
                  <a:cs typeface="Arial"/>
                  <a:sym typeface="Arial"/>
                </a:rPr>
                <a:t>PAR of 10/11 makes the 710.85 frame with video have a DAR of very nearly 4/3 </a:t>
              </a:r>
              <a:endParaRPr b="1" i="0" sz="2799" u="none" cap="none" strike="noStrike">
                <a:solidFill>
                  <a:srgbClr val="000000"/>
                </a:solidFill>
                <a:latin typeface="Arial"/>
                <a:ea typeface="Arial"/>
                <a:cs typeface="Arial"/>
                <a:sym typeface="Arial"/>
              </a:endParaRPr>
            </a:p>
            <a:p>
              <a:pPr indent="0" lvl="0" marL="0" marR="0" rtl="0" algn="ctr">
                <a:lnSpc>
                  <a:spcPct val="140011"/>
                </a:lnSpc>
                <a:spcBef>
                  <a:spcPts val="0"/>
                </a:spcBef>
                <a:spcAft>
                  <a:spcPts val="0"/>
                </a:spcAft>
                <a:buNone/>
              </a:pPr>
              <a:r>
                <a:rPr b="1" i="0" lang="en-US" sz="2799" u="none" cap="none" strike="noStrike">
                  <a:solidFill>
                    <a:srgbClr val="000000"/>
                  </a:solidFill>
                  <a:latin typeface="Arial"/>
                  <a:ea typeface="Arial"/>
                  <a:cs typeface="Arial"/>
                  <a:sym typeface="Arial"/>
                </a:rPr>
                <a:t>(off by 0.003)</a:t>
              </a:r>
              <a:endParaRPr sz="700"/>
            </a:p>
          </p:txBody>
        </p:sp>
      </p:grpSp>
      <p:sp>
        <p:nvSpPr>
          <p:cNvPr id="1538" name="Google Shape;1538;p45"/>
          <p:cNvSpPr txBox="1"/>
          <p:nvPr/>
        </p:nvSpPr>
        <p:spPr>
          <a:xfrm>
            <a:off x="8277273" y="7071575"/>
            <a:ext cx="4271700" cy="81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1.34680135</a:t>
            </a:r>
            <a:endParaRPr/>
          </a:p>
        </p:txBody>
      </p:sp>
      <p:sp>
        <p:nvSpPr>
          <p:cNvPr id="1539" name="Google Shape;1539;p45"/>
          <p:cNvSpPr/>
          <p:nvPr/>
        </p:nvSpPr>
        <p:spPr>
          <a:xfrm>
            <a:off x="342800" y="3294761"/>
            <a:ext cx="11938252" cy="5364405"/>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46"/>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sp>
        <p:nvSpPr>
          <p:cNvPr id="1545" name="Google Shape;1545;p46"/>
          <p:cNvSpPr txBox="1"/>
          <p:nvPr/>
        </p:nvSpPr>
        <p:spPr>
          <a:xfrm>
            <a:off x="2370060" y="670029"/>
            <a:ext cx="13139700" cy="1369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8900" u="none" cap="none" strike="noStrike">
                <a:solidFill>
                  <a:srgbClr val="000000"/>
                </a:solidFill>
                <a:latin typeface="Comfortaa SemiBold"/>
                <a:ea typeface="Comfortaa SemiBold"/>
                <a:cs typeface="Comfortaa SemiBold"/>
                <a:sym typeface="Comfortaa SemiBold"/>
              </a:rPr>
              <a:t>M</a:t>
            </a:r>
            <a:r>
              <a:rPr lang="en-US" sz="8900">
                <a:latin typeface="Comfortaa SemiBold"/>
                <a:ea typeface="Comfortaa SemiBold"/>
                <a:cs typeface="Comfortaa SemiBold"/>
                <a:sym typeface="Comfortaa SemiBold"/>
              </a:rPr>
              <a:t>ore Math</a:t>
            </a:r>
            <a:endParaRPr sz="3100">
              <a:latin typeface="Comfortaa SemiBold"/>
              <a:ea typeface="Comfortaa SemiBold"/>
              <a:cs typeface="Comfortaa SemiBold"/>
              <a:sym typeface="Comfortaa SemiBold"/>
            </a:endParaRPr>
          </a:p>
        </p:txBody>
      </p:sp>
      <p:sp>
        <p:nvSpPr>
          <p:cNvPr id="1546" name="Google Shape;1546;p46"/>
          <p:cNvSpPr txBox="1"/>
          <p:nvPr/>
        </p:nvSpPr>
        <p:spPr>
          <a:xfrm>
            <a:off x="1317509" y="3820438"/>
            <a:ext cx="10317000" cy="81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SAR       x    PAR   =     DAR</a:t>
            </a:r>
            <a:endParaRPr/>
          </a:p>
        </p:txBody>
      </p:sp>
      <p:grpSp>
        <p:nvGrpSpPr>
          <p:cNvPr id="1547" name="Google Shape;1547;p46"/>
          <p:cNvGrpSpPr/>
          <p:nvPr/>
        </p:nvGrpSpPr>
        <p:grpSpPr>
          <a:xfrm>
            <a:off x="938612" y="6927150"/>
            <a:ext cx="2148300" cy="1466550"/>
            <a:chOff x="786212" y="6927150"/>
            <a:chExt cx="2148300" cy="1466550"/>
          </a:xfrm>
        </p:grpSpPr>
        <p:sp>
          <p:nvSpPr>
            <p:cNvPr id="1548" name="Google Shape;1548;p46"/>
            <p:cNvSpPr txBox="1"/>
            <p:nvPr/>
          </p:nvSpPr>
          <p:spPr>
            <a:xfrm>
              <a:off x="786212" y="6927150"/>
              <a:ext cx="21483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sng" cap="none" strike="noStrike">
                  <a:solidFill>
                    <a:srgbClr val="000000"/>
                  </a:solidFill>
                  <a:latin typeface="Arial"/>
                  <a:ea typeface="Arial"/>
                  <a:cs typeface="Arial"/>
                  <a:sym typeface="Arial"/>
                </a:rPr>
                <a:t>720</a:t>
              </a:r>
              <a:endParaRPr b="0" i="0" sz="5280" u="sng" cap="none" strike="noStrike">
                <a:solidFill>
                  <a:srgbClr val="000000"/>
                </a:solidFill>
                <a:latin typeface="Arial"/>
                <a:ea typeface="Arial"/>
                <a:cs typeface="Arial"/>
                <a:sym typeface="Arial"/>
              </a:endParaRPr>
            </a:p>
          </p:txBody>
        </p:sp>
        <p:sp>
          <p:nvSpPr>
            <p:cNvPr id="1549" name="Google Shape;1549;p46"/>
            <p:cNvSpPr txBox="1"/>
            <p:nvPr/>
          </p:nvSpPr>
          <p:spPr>
            <a:xfrm>
              <a:off x="820074" y="7581000"/>
              <a:ext cx="19545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480</a:t>
              </a:r>
              <a:endParaRPr/>
            </a:p>
          </p:txBody>
        </p:sp>
      </p:grpSp>
      <p:sp>
        <p:nvSpPr>
          <p:cNvPr id="1550" name="Google Shape;1550;p46"/>
          <p:cNvSpPr txBox="1"/>
          <p:nvPr/>
        </p:nvSpPr>
        <p:spPr>
          <a:xfrm>
            <a:off x="3983413" y="7069652"/>
            <a:ext cx="3048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x</a:t>
            </a:r>
            <a:endParaRPr/>
          </a:p>
        </p:txBody>
      </p:sp>
      <p:sp>
        <p:nvSpPr>
          <p:cNvPr id="1551" name="Google Shape;1551;p46"/>
          <p:cNvSpPr txBox="1"/>
          <p:nvPr/>
        </p:nvSpPr>
        <p:spPr>
          <a:xfrm>
            <a:off x="6920948" y="7069652"/>
            <a:ext cx="3825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a:t>
            </a:r>
            <a:endParaRPr/>
          </a:p>
        </p:txBody>
      </p:sp>
      <p:grpSp>
        <p:nvGrpSpPr>
          <p:cNvPr id="1552" name="Google Shape;1552;p46"/>
          <p:cNvGrpSpPr/>
          <p:nvPr/>
        </p:nvGrpSpPr>
        <p:grpSpPr>
          <a:xfrm>
            <a:off x="882601" y="5249988"/>
            <a:ext cx="2308200" cy="1388988"/>
            <a:chOff x="1187401" y="5249988"/>
            <a:chExt cx="2308200" cy="1388988"/>
          </a:xfrm>
        </p:grpSpPr>
        <p:sp>
          <p:nvSpPr>
            <p:cNvPr id="1553" name="Google Shape;1553;p46"/>
            <p:cNvSpPr txBox="1"/>
            <p:nvPr/>
          </p:nvSpPr>
          <p:spPr>
            <a:xfrm>
              <a:off x="1187401" y="5249988"/>
              <a:ext cx="23082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sng" cap="none" strike="noStrike">
                  <a:solidFill>
                    <a:srgbClr val="000000"/>
                  </a:solidFill>
                  <a:latin typeface="Arial"/>
                  <a:ea typeface="Arial"/>
                  <a:cs typeface="Arial"/>
                  <a:sym typeface="Arial"/>
                </a:rPr>
                <a:t>710.85</a:t>
              </a:r>
              <a:endParaRPr b="0" i="0" sz="5280" u="sng" cap="none" strike="noStrike">
                <a:solidFill>
                  <a:srgbClr val="000000"/>
                </a:solidFill>
                <a:latin typeface="Arial"/>
                <a:ea typeface="Arial"/>
                <a:cs typeface="Arial"/>
                <a:sym typeface="Arial"/>
              </a:endParaRPr>
            </a:p>
          </p:txBody>
        </p:sp>
        <p:sp>
          <p:nvSpPr>
            <p:cNvPr id="1554" name="Google Shape;1554;p46"/>
            <p:cNvSpPr txBox="1"/>
            <p:nvPr/>
          </p:nvSpPr>
          <p:spPr>
            <a:xfrm>
              <a:off x="1675353" y="5826275"/>
              <a:ext cx="13323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486</a:t>
              </a:r>
              <a:endParaRPr/>
            </a:p>
          </p:txBody>
        </p:sp>
      </p:grpSp>
      <p:sp>
        <p:nvSpPr>
          <p:cNvPr id="1555" name="Google Shape;1555;p46"/>
          <p:cNvSpPr txBox="1"/>
          <p:nvPr/>
        </p:nvSpPr>
        <p:spPr>
          <a:xfrm>
            <a:off x="3980247" y="5373613"/>
            <a:ext cx="3048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x</a:t>
            </a:r>
            <a:endParaRPr/>
          </a:p>
        </p:txBody>
      </p:sp>
      <p:grpSp>
        <p:nvGrpSpPr>
          <p:cNvPr id="1556" name="Google Shape;1556;p46"/>
          <p:cNvGrpSpPr/>
          <p:nvPr/>
        </p:nvGrpSpPr>
        <p:grpSpPr>
          <a:xfrm>
            <a:off x="4346425" y="6927150"/>
            <a:ext cx="2753100" cy="1491700"/>
            <a:chOff x="5260825" y="6927150"/>
            <a:chExt cx="2753100" cy="1491700"/>
          </a:xfrm>
        </p:grpSpPr>
        <p:sp>
          <p:nvSpPr>
            <p:cNvPr id="1557" name="Google Shape;1557;p46"/>
            <p:cNvSpPr txBox="1"/>
            <p:nvPr/>
          </p:nvSpPr>
          <p:spPr>
            <a:xfrm>
              <a:off x="5260825" y="6927150"/>
              <a:ext cx="27531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280" u="sng"/>
                <a:t>8</a:t>
              </a:r>
              <a:endParaRPr/>
            </a:p>
          </p:txBody>
        </p:sp>
        <p:sp>
          <p:nvSpPr>
            <p:cNvPr id="1558" name="Google Shape;1558;p46"/>
            <p:cNvSpPr txBox="1"/>
            <p:nvPr/>
          </p:nvSpPr>
          <p:spPr>
            <a:xfrm>
              <a:off x="5350581" y="7606150"/>
              <a:ext cx="25914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280"/>
                <a:t>9</a:t>
              </a:r>
              <a:endParaRPr/>
            </a:p>
          </p:txBody>
        </p:sp>
      </p:grpSp>
      <p:sp>
        <p:nvSpPr>
          <p:cNvPr id="1559" name="Google Shape;1559;p46"/>
          <p:cNvSpPr txBox="1"/>
          <p:nvPr/>
        </p:nvSpPr>
        <p:spPr>
          <a:xfrm>
            <a:off x="6917782" y="5373613"/>
            <a:ext cx="3825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a:t>
            </a:r>
            <a:endParaRPr/>
          </a:p>
        </p:txBody>
      </p:sp>
      <p:grpSp>
        <p:nvGrpSpPr>
          <p:cNvPr id="1560" name="Google Shape;1560;p46"/>
          <p:cNvGrpSpPr/>
          <p:nvPr/>
        </p:nvGrpSpPr>
        <p:grpSpPr>
          <a:xfrm>
            <a:off x="4419425" y="5231100"/>
            <a:ext cx="2439600" cy="1491725"/>
            <a:chOff x="5257625" y="5231100"/>
            <a:chExt cx="2439600" cy="1491725"/>
          </a:xfrm>
        </p:grpSpPr>
        <p:sp>
          <p:nvSpPr>
            <p:cNvPr id="1561" name="Google Shape;1561;p46"/>
            <p:cNvSpPr txBox="1"/>
            <p:nvPr/>
          </p:nvSpPr>
          <p:spPr>
            <a:xfrm>
              <a:off x="5257625" y="5231100"/>
              <a:ext cx="24396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280" u="sng"/>
                <a:t>8</a:t>
              </a:r>
              <a:endParaRPr/>
            </a:p>
          </p:txBody>
        </p:sp>
        <p:sp>
          <p:nvSpPr>
            <p:cNvPr id="1562" name="Google Shape;1562;p46"/>
            <p:cNvSpPr txBox="1"/>
            <p:nvPr/>
          </p:nvSpPr>
          <p:spPr>
            <a:xfrm>
              <a:off x="5347482" y="5910125"/>
              <a:ext cx="2148300" cy="81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5280"/>
                <a:t> 9</a:t>
              </a:r>
              <a:endParaRPr/>
            </a:p>
          </p:txBody>
        </p:sp>
      </p:grpSp>
      <p:sp>
        <p:nvSpPr>
          <p:cNvPr id="1563" name="Google Shape;1563;p46"/>
          <p:cNvSpPr txBox="1"/>
          <p:nvPr/>
        </p:nvSpPr>
        <p:spPr>
          <a:xfrm>
            <a:off x="8235693" y="5373625"/>
            <a:ext cx="5087100" cy="81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280"/>
              <a:t>1.30013717</a:t>
            </a:r>
            <a:endParaRPr/>
          </a:p>
        </p:txBody>
      </p:sp>
      <p:grpSp>
        <p:nvGrpSpPr>
          <p:cNvPr id="1564" name="Google Shape;1564;p46"/>
          <p:cNvGrpSpPr/>
          <p:nvPr/>
        </p:nvGrpSpPr>
        <p:grpSpPr>
          <a:xfrm>
            <a:off x="12777675" y="6955800"/>
            <a:ext cx="5167068" cy="3110800"/>
            <a:chOff x="-3" y="-100959"/>
            <a:chExt cx="1360865" cy="819300"/>
          </a:xfrm>
        </p:grpSpPr>
        <p:sp>
          <p:nvSpPr>
            <p:cNvPr id="1565" name="Google Shape;1565;p46"/>
            <p:cNvSpPr/>
            <p:nvPr/>
          </p:nvSpPr>
          <p:spPr>
            <a:xfrm>
              <a:off x="-3" y="-1"/>
              <a:ext cx="1360865" cy="614411"/>
            </a:xfrm>
            <a:custGeom>
              <a:rect b="b" l="l" r="r" t="t"/>
              <a:pathLst>
                <a:path extrusionOk="0" h="819214" w="1360865">
                  <a:moveTo>
                    <a:pt x="64428" y="0"/>
                  </a:moveTo>
                  <a:lnTo>
                    <a:pt x="1296437" y="0"/>
                  </a:lnTo>
                  <a:cubicBezTo>
                    <a:pt x="1313525" y="0"/>
                    <a:pt x="1329912" y="6788"/>
                    <a:pt x="1341995" y="18871"/>
                  </a:cubicBezTo>
                  <a:cubicBezTo>
                    <a:pt x="1354078" y="30953"/>
                    <a:pt x="1360865" y="47341"/>
                    <a:pt x="1360865" y="64428"/>
                  </a:cubicBezTo>
                  <a:lnTo>
                    <a:pt x="1360865" y="754786"/>
                  </a:lnTo>
                  <a:cubicBezTo>
                    <a:pt x="1360865" y="771873"/>
                    <a:pt x="1354078" y="788261"/>
                    <a:pt x="1341995" y="800344"/>
                  </a:cubicBezTo>
                  <a:cubicBezTo>
                    <a:pt x="1329912" y="812426"/>
                    <a:pt x="1313525" y="819214"/>
                    <a:pt x="1296437" y="819214"/>
                  </a:cubicBezTo>
                  <a:lnTo>
                    <a:pt x="64428" y="819214"/>
                  </a:lnTo>
                  <a:cubicBezTo>
                    <a:pt x="47341" y="819214"/>
                    <a:pt x="30953" y="812426"/>
                    <a:pt x="18871" y="800344"/>
                  </a:cubicBezTo>
                  <a:cubicBezTo>
                    <a:pt x="6788" y="788261"/>
                    <a:pt x="0" y="771873"/>
                    <a:pt x="0" y="754786"/>
                  </a:cubicBezTo>
                  <a:lnTo>
                    <a:pt x="0" y="64428"/>
                  </a:lnTo>
                  <a:cubicBezTo>
                    <a:pt x="0" y="47341"/>
                    <a:pt x="6788" y="30953"/>
                    <a:pt x="18871" y="18871"/>
                  </a:cubicBezTo>
                  <a:cubicBezTo>
                    <a:pt x="30953" y="6788"/>
                    <a:pt x="47341" y="0"/>
                    <a:pt x="64428" y="0"/>
                  </a:cubicBezTo>
                  <a:close/>
                </a:path>
              </a:pathLst>
            </a:custGeom>
            <a:solidFill>
              <a:srgbClr val="D1E2F4"/>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6"/>
            <p:cNvSpPr txBox="1"/>
            <p:nvPr/>
          </p:nvSpPr>
          <p:spPr>
            <a:xfrm>
              <a:off x="30" y="-100959"/>
              <a:ext cx="1360800" cy="8193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lang="en-US" sz="2799"/>
                <a:t>8/9 is for DV, which has no blanking on the side and 6 fewer horizontal lines. Thus the full 720x480 frame is 4:3</a:t>
              </a:r>
              <a:endParaRPr sz="700"/>
            </a:p>
          </p:txBody>
        </p:sp>
      </p:grpSp>
      <p:grpSp>
        <p:nvGrpSpPr>
          <p:cNvPr id="1567" name="Google Shape;1567;p46"/>
          <p:cNvGrpSpPr/>
          <p:nvPr/>
        </p:nvGrpSpPr>
        <p:grpSpPr>
          <a:xfrm>
            <a:off x="8322042" y="6892869"/>
            <a:ext cx="358500" cy="1516859"/>
            <a:chOff x="8760592" y="6892869"/>
            <a:chExt cx="358500" cy="1516859"/>
          </a:xfrm>
        </p:grpSpPr>
        <p:sp>
          <p:nvSpPr>
            <p:cNvPr id="1568" name="Google Shape;1568;p46"/>
            <p:cNvSpPr txBox="1"/>
            <p:nvPr/>
          </p:nvSpPr>
          <p:spPr>
            <a:xfrm>
              <a:off x="8760592" y="6892869"/>
              <a:ext cx="358500" cy="81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5280" u="sng" cap="none" strike="noStrike">
                  <a:solidFill>
                    <a:srgbClr val="000000"/>
                  </a:solidFill>
                  <a:latin typeface="Arial"/>
                  <a:ea typeface="Arial"/>
                  <a:cs typeface="Arial"/>
                  <a:sym typeface="Arial"/>
                </a:rPr>
                <a:t>4</a:t>
              </a:r>
              <a:endParaRPr/>
            </a:p>
          </p:txBody>
        </p:sp>
        <p:sp>
          <p:nvSpPr>
            <p:cNvPr id="1569" name="Google Shape;1569;p46"/>
            <p:cNvSpPr txBox="1"/>
            <p:nvPr/>
          </p:nvSpPr>
          <p:spPr>
            <a:xfrm>
              <a:off x="8761377" y="7597028"/>
              <a:ext cx="356700" cy="812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5280" u="none" cap="none" strike="noStrike">
                  <a:solidFill>
                    <a:srgbClr val="000000"/>
                  </a:solidFill>
                  <a:latin typeface="Arial"/>
                  <a:ea typeface="Arial"/>
                  <a:cs typeface="Arial"/>
                  <a:sym typeface="Arial"/>
                </a:rPr>
                <a:t>3</a:t>
              </a:r>
              <a:endParaRPr/>
            </a:p>
          </p:txBody>
        </p:sp>
      </p:grpSp>
      <p:sp>
        <p:nvSpPr>
          <p:cNvPr id="1570" name="Google Shape;1570;p46"/>
          <p:cNvSpPr/>
          <p:nvPr/>
        </p:nvSpPr>
        <p:spPr>
          <a:xfrm>
            <a:off x="342800" y="3294761"/>
            <a:ext cx="11938252" cy="5364405"/>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574" name="Shape 1574"/>
        <p:cNvGrpSpPr/>
        <p:nvPr/>
      </p:nvGrpSpPr>
      <p:grpSpPr>
        <a:xfrm>
          <a:off x="0" y="0"/>
          <a:ext cx="0" cy="0"/>
          <a:chOff x="0" y="0"/>
          <a:chExt cx="0" cy="0"/>
        </a:xfrm>
      </p:grpSpPr>
      <p:sp>
        <p:nvSpPr>
          <p:cNvPr descr="a glowing gradient brush stroke" id="1575" name="Google Shape;1575;p47"/>
          <p:cNvSpPr/>
          <p:nvPr/>
        </p:nvSpPr>
        <p:spPr>
          <a:xfrm rot="1509322">
            <a:off x="-5621729" y="-3030273"/>
            <a:ext cx="11625851" cy="13923175"/>
          </a:xfrm>
          <a:custGeom>
            <a:rect b="b" l="l" r="r" t="t"/>
            <a:pathLst>
              <a:path extrusionOk="0" h="13925612" w="11627886">
                <a:moveTo>
                  <a:pt x="0" y="0"/>
                </a:moveTo>
                <a:lnTo>
                  <a:pt x="11627886" y="0"/>
                </a:lnTo>
                <a:lnTo>
                  <a:pt x="11627886" y="13925612"/>
                </a:lnTo>
                <a:lnTo>
                  <a:pt x="0" y="13925612"/>
                </a:lnTo>
                <a:lnTo>
                  <a:pt x="0" y="0"/>
                </a:lnTo>
                <a:close/>
              </a:path>
            </a:pathLst>
          </a:custGeom>
          <a:blipFill rotWithShape="1">
            <a:blip r:embed="rId3">
              <a:alphaModFix/>
            </a:blip>
            <a:stretch>
              <a:fillRect b="0" l="0" r="0" t="0"/>
            </a:stretch>
          </a:blipFill>
          <a:ln>
            <a:noFill/>
          </a:ln>
        </p:spPr>
      </p:sp>
      <p:sp>
        <p:nvSpPr>
          <p:cNvPr descr="a glowing gradient brush stroke " id="1576" name="Google Shape;1576;p47"/>
          <p:cNvSpPr/>
          <p:nvPr/>
        </p:nvSpPr>
        <p:spPr>
          <a:xfrm>
            <a:off x="10480817" y="1141232"/>
            <a:ext cx="15350424" cy="15350424"/>
          </a:xfrm>
          <a:custGeom>
            <a:rect b="b" l="l" r="r" t="t"/>
            <a:pathLst>
              <a:path extrusionOk="0" h="15350424" w="15350424">
                <a:moveTo>
                  <a:pt x="0" y="0"/>
                </a:moveTo>
                <a:lnTo>
                  <a:pt x="15350424" y="0"/>
                </a:lnTo>
                <a:lnTo>
                  <a:pt x="15350424" y="15350424"/>
                </a:lnTo>
                <a:lnTo>
                  <a:pt x="0" y="15350424"/>
                </a:lnTo>
                <a:lnTo>
                  <a:pt x="0" y="0"/>
                </a:lnTo>
                <a:close/>
              </a:path>
            </a:pathLst>
          </a:custGeom>
          <a:blipFill rotWithShape="1">
            <a:blip r:embed="rId4">
              <a:alphaModFix/>
            </a:blip>
            <a:stretch>
              <a:fillRect b="0" l="0" r="0" t="0"/>
            </a:stretch>
          </a:blipFill>
          <a:ln>
            <a:noFill/>
          </a:ln>
        </p:spPr>
      </p:sp>
      <p:grpSp>
        <p:nvGrpSpPr>
          <p:cNvPr id="1577" name="Google Shape;1577;p47"/>
          <p:cNvGrpSpPr/>
          <p:nvPr/>
        </p:nvGrpSpPr>
        <p:grpSpPr>
          <a:xfrm>
            <a:off x="2588350" y="163676"/>
            <a:ext cx="1582102" cy="1767205"/>
            <a:chOff x="0" y="-19050"/>
            <a:chExt cx="667300" cy="688969"/>
          </a:xfrm>
        </p:grpSpPr>
        <p:sp>
          <p:nvSpPr>
            <p:cNvPr id="1578" name="Google Shape;1578;p47"/>
            <p:cNvSpPr/>
            <p:nvPr/>
          </p:nvSpPr>
          <p:spPr>
            <a:xfrm>
              <a:off x="0" y="0"/>
              <a:ext cx="667300" cy="669919"/>
            </a:xfrm>
            <a:custGeom>
              <a:rect b="b" l="l" r="r" t="t"/>
              <a:pathLst>
                <a:path extrusionOk="0" h="669919" w="667300">
                  <a:moveTo>
                    <a:pt x="0" y="0"/>
                  </a:moveTo>
                  <a:lnTo>
                    <a:pt x="667300" y="0"/>
                  </a:lnTo>
                  <a:lnTo>
                    <a:pt x="667300" y="669919"/>
                  </a:lnTo>
                  <a:lnTo>
                    <a:pt x="0" y="669919"/>
                  </a:lnTo>
                  <a:close/>
                </a:path>
              </a:pathLst>
            </a:custGeom>
            <a:solidFill>
              <a:srgbClr val="CDA8C3"/>
            </a:solidFill>
            <a:ln cap="sq" cmpd="sng" w="38100">
              <a:solidFill>
                <a:srgbClr val="000000"/>
              </a:solidFill>
              <a:prstDash val="solid"/>
              <a:miter lim="8000"/>
              <a:headEnd len="sm" w="sm" type="none"/>
              <a:tailEnd len="sm" w="sm" type="none"/>
            </a:ln>
          </p:spPr>
        </p:sp>
        <p:sp>
          <p:nvSpPr>
            <p:cNvPr id="1579" name="Google Shape;1579;p47"/>
            <p:cNvSpPr txBox="1"/>
            <p:nvPr/>
          </p:nvSpPr>
          <p:spPr>
            <a:xfrm>
              <a:off x="0" y="-19050"/>
              <a:ext cx="667300" cy="688969"/>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0" name="Google Shape;1580;p47"/>
          <p:cNvGrpSpPr/>
          <p:nvPr/>
        </p:nvGrpSpPr>
        <p:grpSpPr>
          <a:xfrm>
            <a:off x="2588350" y="4232760"/>
            <a:ext cx="1441083" cy="1767382"/>
            <a:chOff x="0" y="-19050"/>
            <a:chExt cx="607821" cy="689038"/>
          </a:xfrm>
        </p:grpSpPr>
        <p:sp>
          <p:nvSpPr>
            <p:cNvPr id="1581" name="Google Shape;1581;p47"/>
            <p:cNvSpPr/>
            <p:nvPr/>
          </p:nvSpPr>
          <p:spPr>
            <a:xfrm>
              <a:off x="0" y="0"/>
              <a:ext cx="607821" cy="669988"/>
            </a:xfrm>
            <a:custGeom>
              <a:rect b="b" l="l" r="r" t="t"/>
              <a:pathLst>
                <a:path extrusionOk="0" h="669988" w="607821">
                  <a:moveTo>
                    <a:pt x="0" y="0"/>
                  </a:moveTo>
                  <a:lnTo>
                    <a:pt x="607821" y="0"/>
                  </a:lnTo>
                  <a:lnTo>
                    <a:pt x="607821" y="669988"/>
                  </a:lnTo>
                  <a:lnTo>
                    <a:pt x="0" y="669988"/>
                  </a:lnTo>
                  <a:close/>
                </a:path>
              </a:pathLst>
            </a:custGeom>
            <a:solidFill>
              <a:srgbClr val="CDA8C3"/>
            </a:solidFill>
            <a:ln cap="sq" cmpd="sng" w="38100">
              <a:solidFill>
                <a:srgbClr val="000000"/>
              </a:solidFill>
              <a:prstDash val="solid"/>
              <a:miter lim="8000"/>
              <a:headEnd len="sm" w="sm" type="none"/>
              <a:tailEnd len="sm" w="sm" type="none"/>
            </a:ln>
          </p:spPr>
        </p:sp>
        <p:sp>
          <p:nvSpPr>
            <p:cNvPr id="1582" name="Google Shape;1582;p47"/>
            <p:cNvSpPr txBox="1"/>
            <p:nvPr/>
          </p:nvSpPr>
          <p:spPr>
            <a:xfrm>
              <a:off x="0" y="-19050"/>
              <a:ext cx="607821" cy="689038"/>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3" name="Google Shape;1583;p47"/>
          <p:cNvGrpSpPr/>
          <p:nvPr/>
        </p:nvGrpSpPr>
        <p:grpSpPr>
          <a:xfrm>
            <a:off x="2588350" y="6300670"/>
            <a:ext cx="1426952" cy="1767382"/>
            <a:chOff x="0" y="-19050"/>
            <a:chExt cx="601861" cy="689038"/>
          </a:xfrm>
        </p:grpSpPr>
        <p:sp>
          <p:nvSpPr>
            <p:cNvPr id="1584" name="Google Shape;1584;p47"/>
            <p:cNvSpPr/>
            <p:nvPr/>
          </p:nvSpPr>
          <p:spPr>
            <a:xfrm>
              <a:off x="0" y="0"/>
              <a:ext cx="601861" cy="669988"/>
            </a:xfrm>
            <a:custGeom>
              <a:rect b="b" l="l" r="r" t="t"/>
              <a:pathLst>
                <a:path extrusionOk="0" h="669988" w="601861">
                  <a:moveTo>
                    <a:pt x="0" y="0"/>
                  </a:moveTo>
                  <a:lnTo>
                    <a:pt x="601861" y="0"/>
                  </a:lnTo>
                  <a:lnTo>
                    <a:pt x="601861" y="669988"/>
                  </a:lnTo>
                  <a:lnTo>
                    <a:pt x="0" y="669988"/>
                  </a:lnTo>
                  <a:close/>
                </a:path>
              </a:pathLst>
            </a:custGeom>
            <a:solidFill>
              <a:srgbClr val="CDA8C3"/>
            </a:solidFill>
            <a:ln cap="sq" cmpd="sng" w="38100">
              <a:solidFill>
                <a:srgbClr val="000000"/>
              </a:solidFill>
              <a:prstDash val="solid"/>
              <a:miter lim="8000"/>
              <a:headEnd len="sm" w="sm" type="none"/>
              <a:tailEnd len="sm" w="sm" type="none"/>
            </a:ln>
          </p:spPr>
        </p:sp>
        <p:sp>
          <p:nvSpPr>
            <p:cNvPr id="1585" name="Google Shape;1585;p47"/>
            <p:cNvSpPr txBox="1"/>
            <p:nvPr/>
          </p:nvSpPr>
          <p:spPr>
            <a:xfrm>
              <a:off x="0" y="-19050"/>
              <a:ext cx="601861" cy="689038"/>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6" name="Google Shape;1586;p47"/>
          <p:cNvGrpSpPr/>
          <p:nvPr/>
        </p:nvGrpSpPr>
        <p:grpSpPr>
          <a:xfrm>
            <a:off x="2588350" y="2198129"/>
            <a:ext cx="1457983" cy="1767382"/>
            <a:chOff x="0" y="-19050"/>
            <a:chExt cx="614949" cy="689038"/>
          </a:xfrm>
        </p:grpSpPr>
        <p:sp>
          <p:nvSpPr>
            <p:cNvPr id="1587" name="Google Shape;1587;p47"/>
            <p:cNvSpPr/>
            <p:nvPr/>
          </p:nvSpPr>
          <p:spPr>
            <a:xfrm>
              <a:off x="0" y="0"/>
              <a:ext cx="614949" cy="669988"/>
            </a:xfrm>
            <a:custGeom>
              <a:rect b="b" l="l" r="r" t="t"/>
              <a:pathLst>
                <a:path extrusionOk="0" h="669988" w="614949">
                  <a:moveTo>
                    <a:pt x="0" y="0"/>
                  </a:moveTo>
                  <a:lnTo>
                    <a:pt x="614949" y="0"/>
                  </a:lnTo>
                  <a:lnTo>
                    <a:pt x="614949" y="669988"/>
                  </a:lnTo>
                  <a:lnTo>
                    <a:pt x="0" y="669988"/>
                  </a:lnTo>
                  <a:close/>
                </a:path>
              </a:pathLst>
            </a:custGeom>
            <a:solidFill>
              <a:srgbClr val="CDA8C3"/>
            </a:solidFill>
            <a:ln cap="sq" cmpd="sng" w="38100">
              <a:solidFill>
                <a:srgbClr val="000000"/>
              </a:solidFill>
              <a:prstDash val="solid"/>
              <a:miter lim="8000"/>
              <a:headEnd len="sm" w="sm" type="none"/>
              <a:tailEnd len="sm" w="sm" type="none"/>
            </a:ln>
          </p:spPr>
        </p:sp>
        <p:sp>
          <p:nvSpPr>
            <p:cNvPr id="1588" name="Google Shape;1588;p47"/>
            <p:cNvSpPr txBox="1"/>
            <p:nvPr/>
          </p:nvSpPr>
          <p:spPr>
            <a:xfrm>
              <a:off x="0" y="-19050"/>
              <a:ext cx="614949" cy="689038"/>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9" name="Google Shape;1589;p47"/>
          <p:cNvGrpSpPr/>
          <p:nvPr/>
        </p:nvGrpSpPr>
        <p:grpSpPr>
          <a:xfrm>
            <a:off x="4999666" y="474751"/>
            <a:ext cx="2976361" cy="1194348"/>
            <a:chOff x="-1" y="0"/>
            <a:chExt cx="1062000" cy="393901"/>
          </a:xfrm>
        </p:grpSpPr>
        <p:sp>
          <p:nvSpPr>
            <p:cNvPr id="1590" name="Google Shape;1590;p47"/>
            <p:cNvSpPr/>
            <p:nvPr/>
          </p:nvSpPr>
          <p:spPr>
            <a:xfrm>
              <a:off x="0" y="0"/>
              <a:ext cx="1061921" cy="393783"/>
            </a:xfrm>
            <a:custGeom>
              <a:rect b="b" l="l" r="r" t="t"/>
              <a:pathLst>
                <a:path extrusionOk="0" h="393783" w="1061921">
                  <a:moveTo>
                    <a:pt x="82566" y="0"/>
                  </a:moveTo>
                  <a:lnTo>
                    <a:pt x="979355" y="0"/>
                  </a:lnTo>
                  <a:cubicBezTo>
                    <a:pt x="1024955" y="0"/>
                    <a:pt x="1061921" y="36966"/>
                    <a:pt x="1061921" y="82566"/>
                  </a:cubicBezTo>
                  <a:lnTo>
                    <a:pt x="1061921" y="311217"/>
                  </a:lnTo>
                  <a:cubicBezTo>
                    <a:pt x="1061921" y="356817"/>
                    <a:pt x="1024955" y="393783"/>
                    <a:pt x="979355" y="393783"/>
                  </a:cubicBezTo>
                  <a:lnTo>
                    <a:pt x="82566" y="393783"/>
                  </a:lnTo>
                  <a:cubicBezTo>
                    <a:pt x="60668" y="393783"/>
                    <a:pt x="39667" y="385084"/>
                    <a:pt x="24183" y="369600"/>
                  </a:cubicBezTo>
                  <a:cubicBezTo>
                    <a:pt x="8699" y="354116"/>
                    <a:pt x="0" y="333115"/>
                    <a:pt x="0" y="311217"/>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7"/>
            <p:cNvSpPr txBox="1"/>
            <p:nvPr/>
          </p:nvSpPr>
          <p:spPr>
            <a:xfrm>
              <a:off x="-1" y="1"/>
              <a:ext cx="1062000" cy="393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i="0" lang="en-US" sz="3750" u="none" cap="none" strike="noStrike">
                  <a:solidFill>
                    <a:srgbClr val="000000"/>
                  </a:solidFill>
                  <a:latin typeface="Arial"/>
                  <a:ea typeface="Arial"/>
                  <a:cs typeface="Arial"/>
                  <a:sym typeface="Arial"/>
                </a:rPr>
                <a:t>PAR = 1/1</a:t>
              </a:r>
              <a:endParaRPr sz="3750"/>
            </a:p>
          </p:txBody>
        </p:sp>
      </p:grpSp>
      <p:grpSp>
        <p:nvGrpSpPr>
          <p:cNvPr id="1592" name="Google Shape;1592;p47"/>
          <p:cNvGrpSpPr/>
          <p:nvPr/>
        </p:nvGrpSpPr>
        <p:grpSpPr>
          <a:xfrm>
            <a:off x="4999666" y="4601931"/>
            <a:ext cx="2976361" cy="1194344"/>
            <a:chOff x="-1" y="-1"/>
            <a:chExt cx="1062000" cy="393900"/>
          </a:xfrm>
        </p:grpSpPr>
        <p:sp>
          <p:nvSpPr>
            <p:cNvPr id="1593" name="Google Shape;1593;p47"/>
            <p:cNvSpPr/>
            <p:nvPr/>
          </p:nvSpPr>
          <p:spPr>
            <a:xfrm>
              <a:off x="0" y="0"/>
              <a:ext cx="1061921" cy="393783"/>
            </a:xfrm>
            <a:custGeom>
              <a:rect b="b" l="l" r="r" t="t"/>
              <a:pathLst>
                <a:path extrusionOk="0" h="393783" w="1061921">
                  <a:moveTo>
                    <a:pt x="82566" y="0"/>
                  </a:moveTo>
                  <a:lnTo>
                    <a:pt x="979355" y="0"/>
                  </a:lnTo>
                  <a:cubicBezTo>
                    <a:pt x="1024955" y="0"/>
                    <a:pt x="1061921" y="36966"/>
                    <a:pt x="1061921" y="82566"/>
                  </a:cubicBezTo>
                  <a:lnTo>
                    <a:pt x="1061921" y="311217"/>
                  </a:lnTo>
                  <a:cubicBezTo>
                    <a:pt x="1061921" y="356817"/>
                    <a:pt x="1024955" y="393783"/>
                    <a:pt x="979355" y="393783"/>
                  </a:cubicBezTo>
                  <a:lnTo>
                    <a:pt x="82566" y="393783"/>
                  </a:lnTo>
                  <a:cubicBezTo>
                    <a:pt x="60668" y="393783"/>
                    <a:pt x="39667" y="385084"/>
                    <a:pt x="24183" y="369600"/>
                  </a:cubicBezTo>
                  <a:cubicBezTo>
                    <a:pt x="8699" y="354116"/>
                    <a:pt x="0" y="333115"/>
                    <a:pt x="0" y="311217"/>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594" name="Google Shape;1594;p47"/>
            <p:cNvSpPr txBox="1"/>
            <p:nvPr/>
          </p:nvSpPr>
          <p:spPr>
            <a:xfrm>
              <a:off x="-1" y="-1"/>
              <a:ext cx="1062000" cy="393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i="0" lang="en-US" sz="3799" u="none" cap="none" strike="noStrike">
                  <a:solidFill>
                    <a:srgbClr val="000000"/>
                  </a:solidFill>
                  <a:latin typeface="Arial"/>
                  <a:ea typeface="Arial"/>
                  <a:cs typeface="Arial"/>
                  <a:sym typeface="Arial"/>
                </a:rPr>
                <a:t>PAR = 10/11</a:t>
              </a:r>
              <a:endParaRPr sz="300"/>
            </a:p>
          </p:txBody>
        </p:sp>
      </p:grpSp>
      <p:grpSp>
        <p:nvGrpSpPr>
          <p:cNvPr id="1595" name="Google Shape;1595;p47"/>
          <p:cNvGrpSpPr/>
          <p:nvPr/>
        </p:nvGrpSpPr>
        <p:grpSpPr>
          <a:xfrm>
            <a:off x="9845827" y="4367735"/>
            <a:ext cx="2976366" cy="1662804"/>
            <a:chOff x="0" y="-1"/>
            <a:chExt cx="1062002" cy="548400"/>
          </a:xfrm>
        </p:grpSpPr>
        <p:sp>
          <p:nvSpPr>
            <p:cNvPr id="1596" name="Google Shape;1596;p47"/>
            <p:cNvSpPr/>
            <p:nvPr/>
          </p:nvSpPr>
          <p:spPr>
            <a:xfrm>
              <a:off x="0" y="0"/>
              <a:ext cx="1061921" cy="548267"/>
            </a:xfrm>
            <a:custGeom>
              <a:rect b="b" l="l" r="r" t="t"/>
              <a:pathLst>
                <a:path extrusionOk="0" h="548267" w="1061921">
                  <a:moveTo>
                    <a:pt x="82566" y="0"/>
                  </a:moveTo>
                  <a:lnTo>
                    <a:pt x="979355" y="0"/>
                  </a:lnTo>
                  <a:cubicBezTo>
                    <a:pt x="1024955" y="0"/>
                    <a:pt x="1061921" y="36966"/>
                    <a:pt x="1061921" y="82566"/>
                  </a:cubicBezTo>
                  <a:lnTo>
                    <a:pt x="1061921" y="465702"/>
                  </a:lnTo>
                  <a:cubicBezTo>
                    <a:pt x="1061921" y="511301"/>
                    <a:pt x="1024955" y="548267"/>
                    <a:pt x="979355" y="548267"/>
                  </a:cubicBezTo>
                  <a:lnTo>
                    <a:pt x="82566" y="548267"/>
                  </a:lnTo>
                  <a:cubicBezTo>
                    <a:pt x="60668" y="548267"/>
                    <a:pt x="39667" y="539568"/>
                    <a:pt x="24183" y="524084"/>
                  </a:cubicBezTo>
                  <a:cubicBezTo>
                    <a:pt x="8699" y="508600"/>
                    <a:pt x="0" y="487599"/>
                    <a:pt x="0" y="465702"/>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597" name="Google Shape;1597;p47"/>
            <p:cNvSpPr txBox="1"/>
            <p:nvPr/>
          </p:nvSpPr>
          <p:spPr>
            <a:xfrm>
              <a:off x="2" y="-1"/>
              <a:ext cx="1062000" cy="5484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2399" u="none" cap="none" strike="noStrike">
                  <a:solidFill>
                    <a:srgbClr val="000000"/>
                  </a:solidFill>
                  <a:latin typeface="Arial"/>
                  <a:ea typeface="Arial"/>
                  <a:cs typeface="Arial"/>
                  <a:sym typeface="Arial"/>
                </a:rPr>
                <a:t>new vrecord</a:t>
              </a:r>
              <a:endParaRPr sz="300"/>
            </a:p>
            <a:p>
              <a:pPr indent="0" lvl="0" marL="0" marR="0" rtl="0" algn="ctr">
                <a:lnSpc>
                  <a:spcPct val="140011"/>
                </a:lnSpc>
                <a:spcBef>
                  <a:spcPts val="0"/>
                </a:spcBef>
                <a:spcAft>
                  <a:spcPts val="0"/>
                </a:spcAft>
                <a:buNone/>
              </a:pPr>
              <a:r>
                <a:rPr b="1" i="0" lang="en-US" sz="2399" u="none" cap="none" strike="noStrike">
                  <a:solidFill>
                    <a:srgbClr val="000000"/>
                  </a:solidFill>
                  <a:latin typeface="Arial"/>
                  <a:ea typeface="Arial"/>
                  <a:cs typeface="Arial"/>
                  <a:sym typeface="Arial"/>
                </a:rPr>
                <a:t>Black Magic</a:t>
              </a:r>
              <a:endParaRPr sz="300"/>
            </a:p>
            <a:p>
              <a:pPr indent="0" lvl="0" marL="0" marR="0" rtl="0" algn="ctr">
                <a:lnSpc>
                  <a:spcPct val="140011"/>
                </a:lnSpc>
                <a:spcBef>
                  <a:spcPts val="0"/>
                </a:spcBef>
                <a:spcAft>
                  <a:spcPts val="0"/>
                </a:spcAft>
                <a:buNone/>
              </a:pPr>
              <a:r>
                <a:rPr b="1" i="0" lang="en-US" sz="2399" u="none" cap="none" strike="noStrike">
                  <a:solidFill>
                    <a:srgbClr val="000000"/>
                  </a:solidFill>
                  <a:latin typeface="Arial"/>
                  <a:ea typeface="Arial"/>
                  <a:cs typeface="Arial"/>
                  <a:sym typeface="Arial"/>
                </a:rPr>
                <a:t>Premiere</a:t>
              </a:r>
              <a:endParaRPr sz="300"/>
            </a:p>
          </p:txBody>
        </p:sp>
      </p:grpSp>
      <p:grpSp>
        <p:nvGrpSpPr>
          <p:cNvPr id="1598" name="Google Shape;1598;p47"/>
          <p:cNvGrpSpPr/>
          <p:nvPr/>
        </p:nvGrpSpPr>
        <p:grpSpPr>
          <a:xfrm>
            <a:off x="9845827" y="6637841"/>
            <a:ext cx="2976366" cy="1167980"/>
            <a:chOff x="0" y="0"/>
            <a:chExt cx="1062002" cy="385205"/>
          </a:xfrm>
        </p:grpSpPr>
        <p:sp>
          <p:nvSpPr>
            <p:cNvPr id="1599" name="Google Shape;1599;p47"/>
            <p:cNvSpPr/>
            <p:nvPr/>
          </p:nvSpPr>
          <p:spPr>
            <a:xfrm>
              <a:off x="0" y="0"/>
              <a:ext cx="1061921" cy="385205"/>
            </a:xfrm>
            <a:custGeom>
              <a:rect b="b" l="l" r="r" t="t"/>
              <a:pathLst>
                <a:path extrusionOk="0" h="385205" w="1061921">
                  <a:moveTo>
                    <a:pt x="82566" y="0"/>
                  </a:moveTo>
                  <a:lnTo>
                    <a:pt x="979355" y="0"/>
                  </a:lnTo>
                  <a:cubicBezTo>
                    <a:pt x="1024955" y="0"/>
                    <a:pt x="1061921" y="36966"/>
                    <a:pt x="1061921" y="82566"/>
                  </a:cubicBezTo>
                  <a:lnTo>
                    <a:pt x="1061921" y="302640"/>
                  </a:lnTo>
                  <a:cubicBezTo>
                    <a:pt x="1061921" y="348239"/>
                    <a:pt x="1024955" y="385205"/>
                    <a:pt x="979355" y="385205"/>
                  </a:cubicBezTo>
                  <a:lnTo>
                    <a:pt x="82566" y="385205"/>
                  </a:lnTo>
                  <a:cubicBezTo>
                    <a:pt x="60668" y="385205"/>
                    <a:pt x="39667" y="376507"/>
                    <a:pt x="24183" y="361022"/>
                  </a:cubicBezTo>
                  <a:cubicBezTo>
                    <a:pt x="8699" y="345538"/>
                    <a:pt x="0" y="324538"/>
                    <a:pt x="0" y="302640"/>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600" name="Google Shape;1600;p47"/>
            <p:cNvSpPr txBox="1"/>
            <p:nvPr/>
          </p:nvSpPr>
          <p:spPr>
            <a:xfrm>
              <a:off x="2" y="2"/>
              <a:ext cx="1062000" cy="3852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2399" u="none" cap="none" strike="noStrike">
                  <a:solidFill>
                    <a:srgbClr val="000000"/>
                  </a:solidFill>
                  <a:latin typeface="Arial"/>
                  <a:ea typeface="Arial"/>
                  <a:cs typeface="Arial"/>
                  <a:sym typeface="Arial"/>
                </a:rPr>
                <a:t>old vrecord</a:t>
              </a:r>
              <a:endParaRPr sz="300"/>
            </a:p>
            <a:p>
              <a:pPr indent="0" lvl="0" marL="0" marR="0" rtl="0" algn="ctr">
                <a:lnSpc>
                  <a:spcPct val="140011"/>
                </a:lnSpc>
                <a:spcBef>
                  <a:spcPts val="0"/>
                </a:spcBef>
                <a:spcAft>
                  <a:spcPts val="0"/>
                </a:spcAft>
                <a:buNone/>
              </a:pPr>
              <a:r>
                <a:rPr b="1" lang="en-US" sz="2399"/>
                <a:t>old </a:t>
              </a:r>
              <a:r>
                <a:rPr b="1" i="0" lang="en-US" sz="2399" u="none" cap="none" strike="noStrike">
                  <a:solidFill>
                    <a:srgbClr val="000000"/>
                  </a:solidFill>
                  <a:latin typeface="Arial"/>
                  <a:ea typeface="Arial"/>
                  <a:cs typeface="Arial"/>
                  <a:sym typeface="Arial"/>
                </a:rPr>
                <a:t>SAMMA Solo</a:t>
              </a:r>
              <a:endParaRPr sz="300"/>
            </a:p>
          </p:txBody>
        </p:sp>
      </p:grpSp>
      <p:grpSp>
        <p:nvGrpSpPr>
          <p:cNvPr id="1601" name="Google Shape;1601;p47"/>
          <p:cNvGrpSpPr/>
          <p:nvPr/>
        </p:nvGrpSpPr>
        <p:grpSpPr>
          <a:xfrm>
            <a:off x="4999666" y="6611476"/>
            <a:ext cx="2976361" cy="1194348"/>
            <a:chOff x="-1" y="-118"/>
            <a:chExt cx="1062000" cy="393901"/>
          </a:xfrm>
        </p:grpSpPr>
        <p:sp>
          <p:nvSpPr>
            <p:cNvPr id="1602" name="Google Shape;1602;p47"/>
            <p:cNvSpPr/>
            <p:nvPr/>
          </p:nvSpPr>
          <p:spPr>
            <a:xfrm>
              <a:off x="0" y="0"/>
              <a:ext cx="1061921" cy="393783"/>
            </a:xfrm>
            <a:custGeom>
              <a:rect b="b" l="l" r="r" t="t"/>
              <a:pathLst>
                <a:path extrusionOk="0" h="393783" w="1061921">
                  <a:moveTo>
                    <a:pt x="82566" y="0"/>
                  </a:moveTo>
                  <a:lnTo>
                    <a:pt x="979355" y="0"/>
                  </a:lnTo>
                  <a:cubicBezTo>
                    <a:pt x="1024955" y="0"/>
                    <a:pt x="1061921" y="36966"/>
                    <a:pt x="1061921" y="82566"/>
                  </a:cubicBezTo>
                  <a:lnTo>
                    <a:pt x="1061921" y="311217"/>
                  </a:lnTo>
                  <a:cubicBezTo>
                    <a:pt x="1061921" y="356817"/>
                    <a:pt x="1024955" y="393783"/>
                    <a:pt x="979355" y="393783"/>
                  </a:cubicBezTo>
                  <a:lnTo>
                    <a:pt x="82566" y="393783"/>
                  </a:lnTo>
                  <a:cubicBezTo>
                    <a:pt x="60668" y="393783"/>
                    <a:pt x="39667" y="385084"/>
                    <a:pt x="24183" y="369600"/>
                  </a:cubicBezTo>
                  <a:cubicBezTo>
                    <a:pt x="8699" y="354116"/>
                    <a:pt x="0" y="333115"/>
                    <a:pt x="0" y="311217"/>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603" name="Google Shape;1603;p47"/>
            <p:cNvSpPr txBox="1"/>
            <p:nvPr/>
          </p:nvSpPr>
          <p:spPr>
            <a:xfrm>
              <a:off x="-1" y="-118"/>
              <a:ext cx="1062000" cy="393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i="0" lang="en-US" sz="3799" u="none" cap="none" strike="noStrike">
                  <a:solidFill>
                    <a:srgbClr val="000000"/>
                  </a:solidFill>
                  <a:latin typeface="Arial"/>
                  <a:ea typeface="Arial"/>
                  <a:cs typeface="Arial"/>
                  <a:sym typeface="Arial"/>
                </a:rPr>
                <a:t>PAR = 9/10</a:t>
              </a:r>
              <a:endParaRPr sz="300"/>
            </a:p>
          </p:txBody>
        </p:sp>
      </p:grpSp>
      <p:grpSp>
        <p:nvGrpSpPr>
          <p:cNvPr id="1604" name="Google Shape;1604;p47"/>
          <p:cNvGrpSpPr/>
          <p:nvPr/>
        </p:nvGrpSpPr>
        <p:grpSpPr>
          <a:xfrm>
            <a:off x="4999666" y="2509293"/>
            <a:ext cx="4248461" cy="1194346"/>
            <a:chOff x="-1" y="0"/>
            <a:chExt cx="1515900" cy="393901"/>
          </a:xfrm>
        </p:grpSpPr>
        <p:sp>
          <p:nvSpPr>
            <p:cNvPr id="1605" name="Google Shape;1605;p47"/>
            <p:cNvSpPr/>
            <p:nvPr/>
          </p:nvSpPr>
          <p:spPr>
            <a:xfrm>
              <a:off x="0" y="0"/>
              <a:ext cx="1515874" cy="393783"/>
            </a:xfrm>
            <a:custGeom>
              <a:rect b="b" l="l" r="r" t="t"/>
              <a:pathLst>
                <a:path extrusionOk="0" h="393783" w="1515874">
                  <a:moveTo>
                    <a:pt x="57840" y="0"/>
                  </a:moveTo>
                  <a:lnTo>
                    <a:pt x="1458034" y="0"/>
                  </a:lnTo>
                  <a:cubicBezTo>
                    <a:pt x="1489978" y="0"/>
                    <a:pt x="1515874" y="25896"/>
                    <a:pt x="1515874" y="57840"/>
                  </a:cubicBezTo>
                  <a:lnTo>
                    <a:pt x="1515874" y="335943"/>
                  </a:lnTo>
                  <a:cubicBezTo>
                    <a:pt x="1515874" y="367887"/>
                    <a:pt x="1489978" y="393783"/>
                    <a:pt x="1458034" y="393783"/>
                  </a:cubicBezTo>
                  <a:lnTo>
                    <a:pt x="57840" y="393783"/>
                  </a:lnTo>
                  <a:cubicBezTo>
                    <a:pt x="25896" y="393783"/>
                    <a:pt x="0" y="367887"/>
                    <a:pt x="0" y="335943"/>
                  </a:cubicBezTo>
                  <a:lnTo>
                    <a:pt x="0" y="57840"/>
                  </a:lnTo>
                  <a:cubicBezTo>
                    <a:pt x="0" y="25896"/>
                    <a:pt x="25896" y="0"/>
                    <a:pt x="57840"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606" name="Google Shape;1606;p47"/>
            <p:cNvSpPr txBox="1"/>
            <p:nvPr/>
          </p:nvSpPr>
          <p:spPr>
            <a:xfrm>
              <a:off x="-1" y="1"/>
              <a:ext cx="1515900" cy="393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i="0" lang="en-US" sz="3799" u="none" cap="none" strike="noStrike">
                  <a:solidFill>
                    <a:srgbClr val="000000"/>
                  </a:solidFill>
                  <a:latin typeface="Arial"/>
                  <a:ea typeface="Arial"/>
                  <a:cs typeface="Arial"/>
                  <a:sym typeface="Arial"/>
                </a:rPr>
                <a:t>PAR = 4320/4739</a:t>
              </a:r>
              <a:endParaRPr sz="300"/>
            </a:p>
          </p:txBody>
        </p:sp>
      </p:grpSp>
      <p:cxnSp>
        <p:nvCxnSpPr>
          <p:cNvPr id="1607" name="Google Shape;1607;p47"/>
          <p:cNvCxnSpPr/>
          <p:nvPr/>
        </p:nvCxnSpPr>
        <p:spPr>
          <a:xfrm>
            <a:off x="7975745" y="5198906"/>
            <a:ext cx="1870200" cy="0"/>
          </a:xfrm>
          <a:prstGeom prst="straightConnector1">
            <a:avLst/>
          </a:prstGeom>
          <a:noFill/>
          <a:ln cap="flat" cmpd="sng" w="76200">
            <a:solidFill>
              <a:srgbClr val="000000"/>
            </a:solidFill>
            <a:prstDash val="solid"/>
            <a:round/>
            <a:headEnd len="sm" w="sm" type="none"/>
            <a:tailEnd len="med" w="med" type="triangle"/>
          </a:ln>
        </p:spPr>
      </p:cxnSp>
      <p:cxnSp>
        <p:nvCxnSpPr>
          <p:cNvPr id="1608" name="Google Shape;1608;p47"/>
          <p:cNvCxnSpPr/>
          <p:nvPr/>
        </p:nvCxnSpPr>
        <p:spPr>
          <a:xfrm>
            <a:off x="7975745" y="7208807"/>
            <a:ext cx="1870200" cy="12900"/>
          </a:xfrm>
          <a:prstGeom prst="straightConnector1">
            <a:avLst/>
          </a:prstGeom>
          <a:noFill/>
          <a:ln cap="flat" cmpd="sng" w="76200">
            <a:solidFill>
              <a:srgbClr val="000000"/>
            </a:solidFill>
            <a:prstDash val="solid"/>
            <a:round/>
            <a:headEnd len="sm" w="sm" type="none"/>
            <a:tailEnd len="med" w="med" type="triangle"/>
          </a:ln>
        </p:spPr>
      </p:cxnSp>
      <p:cxnSp>
        <p:nvCxnSpPr>
          <p:cNvPr id="1609" name="Google Shape;1609;p47"/>
          <p:cNvCxnSpPr/>
          <p:nvPr/>
        </p:nvCxnSpPr>
        <p:spPr>
          <a:xfrm>
            <a:off x="9247967" y="3106265"/>
            <a:ext cx="597900" cy="0"/>
          </a:xfrm>
          <a:prstGeom prst="straightConnector1">
            <a:avLst/>
          </a:prstGeom>
          <a:noFill/>
          <a:ln cap="flat" cmpd="sng" w="76200">
            <a:solidFill>
              <a:srgbClr val="000000"/>
            </a:solidFill>
            <a:prstDash val="solid"/>
            <a:round/>
            <a:headEnd len="sm" w="sm" type="none"/>
            <a:tailEnd len="med" w="med" type="triangle"/>
          </a:ln>
        </p:spPr>
      </p:cxnSp>
      <p:grpSp>
        <p:nvGrpSpPr>
          <p:cNvPr id="1610" name="Google Shape;1610;p47"/>
          <p:cNvGrpSpPr/>
          <p:nvPr/>
        </p:nvGrpSpPr>
        <p:grpSpPr>
          <a:xfrm>
            <a:off x="9845827" y="2710711"/>
            <a:ext cx="2976366" cy="791378"/>
            <a:chOff x="0" y="-1"/>
            <a:chExt cx="1062002" cy="261000"/>
          </a:xfrm>
        </p:grpSpPr>
        <p:sp>
          <p:nvSpPr>
            <p:cNvPr id="1611" name="Google Shape;1611;p47"/>
            <p:cNvSpPr/>
            <p:nvPr/>
          </p:nvSpPr>
          <p:spPr>
            <a:xfrm>
              <a:off x="0" y="0"/>
              <a:ext cx="1061921" cy="260918"/>
            </a:xfrm>
            <a:custGeom>
              <a:rect b="b" l="l" r="r" t="t"/>
              <a:pathLst>
                <a:path extrusionOk="0" h="260918" w="1061921">
                  <a:moveTo>
                    <a:pt x="82566" y="0"/>
                  </a:moveTo>
                  <a:lnTo>
                    <a:pt x="979355" y="0"/>
                  </a:lnTo>
                  <a:cubicBezTo>
                    <a:pt x="1024955" y="0"/>
                    <a:pt x="1061921" y="36966"/>
                    <a:pt x="1061921" y="82566"/>
                  </a:cubicBezTo>
                  <a:lnTo>
                    <a:pt x="1061921" y="178353"/>
                  </a:lnTo>
                  <a:cubicBezTo>
                    <a:pt x="1061921" y="223952"/>
                    <a:pt x="1024955" y="260918"/>
                    <a:pt x="979355" y="260918"/>
                  </a:cubicBezTo>
                  <a:lnTo>
                    <a:pt x="82566" y="260918"/>
                  </a:lnTo>
                  <a:cubicBezTo>
                    <a:pt x="60668" y="260918"/>
                    <a:pt x="39667" y="252219"/>
                    <a:pt x="24183" y="236735"/>
                  </a:cubicBezTo>
                  <a:cubicBezTo>
                    <a:pt x="8699" y="221251"/>
                    <a:pt x="0" y="200250"/>
                    <a:pt x="0" y="178353"/>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7"/>
            <p:cNvSpPr txBox="1"/>
            <p:nvPr/>
          </p:nvSpPr>
          <p:spPr>
            <a:xfrm>
              <a:off x="2" y="-1"/>
              <a:ext cx="1062000" cy="261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3499" u="none" cap="none" strike="noStrike">
                  <a:solidFill>
                    <a:srgbClr val="000000"/>
                  </a:solidFill>
                  <a:latin typeface="Arial"/>
                  <a:ea typeface="Arial"/>
                  <a:cs typeface="Arial"/>
                  <a:sym typeface="Arial"/>
                </a:rPr>
                <a:t>True D1</a:t>
              </a:r>
              <a:endParaRPr/>
            </a:p>
          </p:txBody>
        </p:sp>
      </p:grpSp>
      <p:grpSp>
        <p:nvGrpSpPr>
          <p:cNvPr id="1613" name="Google Shape;1613;p47"/>
          <p:cNvGrpSpPr/>
          <p:nvPr/>
        </p:nvGrpSpPr>
        <p:grpSpPr>
          <a:xfrm>
            <a:off x="2610150" y="8302025"/>
            <a:ext cx="1383378" cy="1767542"/>
            <a:chOff x="0" y="-19050"/>
            <a:chExt cx="601861" cy="689100"/>
          </a:xfrm>
        </p:grpSpPr>
        <p:sp>
          <p:nvSpPr>
            <p:cNvPr id="1614" name="Google Shape;1614;p47"/>
            <p:cNvSpPr/>
            <p:nvPr/>
          </p:nvSpPr>
          <p:spPr>
            <a:xfrm>
              <a:off x="0" y="0"/>
              <a:ext cx="601861" cy="669988"/>
            </a:xfrm>
            <a:custGeom>
              <a:rect b="b" l="l" r="r" t="t"/>
              <a:pathLst>
                <a:path extrusionOk="0" h="669988" w="601861">
                  <a:moveTo>
                    <a:pt x="0" y="0"/>
                  </a:moveTo>
                  <a:lnTo>
                    <a:pt x="601861" y="0"/>
                  </a:lnTo>
                  <a:lnTo>
                    <a:pt x="601861" y="669988"/>
                  </a:lnTo>
                  <a:lnTo>
                    <a:pt x="0" y="669988"/>
                  </a:lnTo>
                  <a:close/>
                </a:path>
              </a:pathLst>
            </a:custGeom>
            <a:solidFill>
              <a:srgbClr val="CDA8C3"/>
            </a:solidFill>
            <a:ln cap="sq" cmpd="sng" w="38100">
              <a:solidFill>
                <a:srgbClr val="000000"/>
              </a:solidFill>
              <a:prstDash val="solid"/>
              <a:miter lim="8000"/>
              <a:headEnd len="sm" w="sm" type="none"/>
              <a:tailEnd len="sm" w="sm" type="none"/>
            </a:ln>
          </p:spPr>
        </p:sp>
        <p:sp>
          <p:nvSpPr>
            <p:cNvPr id="1615" name="Google Shape;1615;p47"/>
            <p:cNvSpPr txBox="1"/>
            <p:nvPr/>
          </p:nvSpPr>
          <p:spPr>
            <a:xfrm>
              <a:off x="0" y="-19050"/>
              <a:ext cx="601800" cy="6891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16" name="Google Shape;1616;p47"/>
          <p:cNvGrpSpPr/>
          <p:nvPr/>
        </p:nvGrpSpPr>
        <p:grpSpPr>
          <a:xfrm>
            <a:off x="9845837" y="8639191"/>
            <a:ext cx="2976366" cy="1167980"/>
            <a:chOff x="0" y="0"/>
            <a:chExt cx="1062002" cy="385205"/>
          </a:xfrm>
        </p:grpSpPr>
        <p:sp>
          <p:nvSpPr>
            <p:cNvPr id="1617" name="Google Shape;1617;p47"/>
            <p:cNvSpPr/>
            <p:nvPr/>
          </p:nvSpPr>
          <p:spPr>
            <a:xfrm>
              <a:off x="0" y="0"/>
              <a:ext cx="1061921" cy="385205"/>
            </a:xfrm>
            <a:custGeom>
              <a:rect b="b" l="l" r="r" t="t"/>
              <a:pathLst>
                <a:path extrusionOk="0" h="385205" w="1061921">
                  <a:moveTo>
                    <a:pt x="82566" y="0"/>
                  </a:moveTo>
                  <a:lnTo>
                    <a:pt x="979355" y="0"/>
                  </a:lnTo>
                  <a:cubicBezTo>
                    <a:pt x="1024955" y="0"/>
                    <a:pt x="1061921" y="36966"/>
                    <a:pt x="1061921" y="82566"/>
                  </a:cubicBezTo>
                  <a:lnTo>
                    <a:pt x="1061921" y="302640"/>
                  </a:lnTo>
                  <a:cubicBezTo>
                    <a:pt x="1061921" y="348239"/>
                    <a:pt x="1024955" y="385205"/>
                    <a:pt x="979355" y="385205"/>
                  </a:cubicBezTo>
                  <a:lnTo>
                    <a:pt x="82566" y="385205"/>
                  </a:lnTo>
                  <a:cubicBezTo>
                    <a:pt x="60668" y="385205"/>
                    <a:pt x="39667" y="376507"/>
                    <a:pt x="24183" y="361022"/>
                  </a:cubicBezTo>
                  <a:cubicBezTo>
                    <a:pt x="8699" y="345538"/>
                    <a:pt x="0" y="324538"/>
                    <a:pt x="0" y="302640"/>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618" name="Google Shape;1618;p47"/>
            <p:cNvSpPr txBox="1"/>
            <p:nvPr/>
          </p:nvSpPr>
          <p:spPr>
            <a:xfrm>
              <a:off x="2" y="2"/>
              <a:ext cx="1062000" cy="3852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lang="en-US" sz="2399"/>
                <a:t>DV, DVCAM, DVCPRO, DVD</a:t>
              </a:r>
              <a:endParaRPr sz="300"/>
            </a:p>
          </p:txBody>
        </p:sp>
      </p:grpSp>
      <p:grpSp>
        <p:nvGrpSpPr>
          <p:cNvPr id="1619" name="Google Shape;1619;p47"/>
          <p:cNvGrpSpPr/>
          <p:nvPr/>
        </p:nvGrpSpPr>
        <p:grpSpPr>
          <a:xfrm>
            <a:off x="4999675" y="8612826"/>
            <a:ext cx="2976361" cy="1194348"/>
            <a:chOff x="-1" y="-118"/>
            <a:chExt cx="1062000" cy="393901"/>
          </a:xfrm>
        </p:grpSpPr>
        <p:sp>
          <p:nvSpPr>
            <p:cNvPr id="1620" name="Google Shape;1620;p47"/>
            <p:cNvSpPr/>
            <p:nvPr/>
          </p:nvSpPr>
          <p:spPr>
            <a:xfrm>
              <a:off x="0" y="0"/>
              <a:ext cx="1061921" cy="393783"/>
            </a:xfrm>
            <a:custGeom>
              <a:rect b="b" l="l" r="r" t="t"/>
              <a:pathLst>
                <a:path extrusionOk="0" h="393783" w="1061921">
                  <a:moveTo>
                    <a:pt x="82566" y="0"/>
                  </a:moveTo>
                  <a:lnTo>
                    <a:pt x="979355" y="0"/>
                  </a:lnTo>
                  <a:cubicBezTo>
                    <a:pt x="1024955" y="0"/>
                    <a:pt x="1061921" y="36966"/>
                    <a:pt x="1061921" y="82566"/>
                  </a:cubicBezTo>
                  <a:lnTo>
                    <a:pt x="1061921" y="311217"/>
                  </a:lnTo>
                  <a:cubicBezTo>
                    <a:pt x="1061921" y="356817"/>
                    <a:pt x="1024955" y="393783"/>
                    <a:pt x="979355" y="393783"/>
                  </a:cubicBezTo>
                  <a:lnTo>
                    <a:pt x="82566" y="393783"/>
                  </a:lnTo>
                  <a:cubicBezTo>
                    <a:pt x="60668" y="393783"/>
                    <a:pt x="39667" y="385084"/>
                    <a:pt x="24183" y="369600"/>
                  </a:cubicBezTo>
                  <a:cubicBezTo>
                    <a:pt x="8699" y="354116"/>
                    <a:pt x="0" y="333115"/>
                    <a:pt x="0" y="311217"/>
                  </a:cubicBezTo>
                  <a:lnTo>
                    <a:pt x="0" y="82566"/>
                  </a:lnTo>
                  <a:cubicBezTo>
                    <a:pt x="0" y="36966"/>
                    <a:pt x="36966" y="0"/>
                    <a:pt x="82566" y="0"/>
                  </a:cubicBezTo>
                  <a:close/>
                </a:path>
              </a:pathLst>
            </a:custGeom>
            <a:solidFill>
              <a:srgbClr val="000000">
                <a:alpha val="0"/>
              </a:srgbClr>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1621" name="Google Shape;1621;p47"/>
            <p:cNvSpPr txBox="1"/>
            <p:nvPr/>
          </p:nvSpPr>
          <p:spPr>
            <a:xfrm>
              <a:off x="-1" y="-118"/>
              <a:ext cx="1062000" cy="393900"/>
            </a:xfrm>
            <a:prstGeom prst="rect">
              <a:avLst/>
            </a:prstGeom>
            <a:noFill/>
            <a:ln>
              <a:noFill/>
            </a:ln>
          </p:spPr>
          <p:txBody>
            <a:bodyPr anchorCtr="0" anchor="ctr" bIns="50800" lIns="50800" spcFirstLastPara="1" rIns="50800" wrap="square" tIns="50800">
              <a:noAutofit/>
            </a:bodyPr>
            <a:lstStyle/>
            <a:p>
              <a:pPr indent="0" lvl="0" marL="0" marR="0" rtl="0" algn="ctr">
                <a:lnSpc>
                  <a:spcPct val="140008"/>
                </a:lnSpc>
                <a:spcBef>
                  <a:spcPts val="0"/>
                </a:spcBef>
                <a:spcAft>
                  <a:spcPts val="0"/>
                </a:spcAft>
                <a:buNone/>
              </a:pPr>
              <a:r>
                <a:rPr b="1" i="0" lang="en-US" sz="3799" u="none" cap="none" strike="noStrike">
                  <a:solidFill>
                    <a:srgbClr val="000000"/>
                  </a:solidFill>
                  <a:latin typeface="Arial"/>
                  <a:ea typeface="Arial"/>
                  <a:cs typeface="Arial"/>
                  <a:sym typeface="Arial"/>
                </a:rPr>
                <a:t>PAR = </a:t>
              </a:r>
              <a:r>
                <a:rPr b="1" lang="en-US" sz="3799"/>
                <a:t>8</a:t>
              </a:r>
              <a:r>
                <a:rPr b="1" i="0" lang="en-US" sz="3799" u="none" cap="none" strike="noStrike">
                  <a:solidFill>
                    <a:srgbClr val="000000"/>
                  </a:solidFill>
                  <a:latin typeface="Arial"/>
                  <a:ea typeface="Arial"/>
                  <a:cs typeface="Arial"/>
                  <a:sym typeface="Arial"/>
                </a:rPr>
                <a:t>/</a:t>
              </a:r>
              <a:r>
                <a:rPr b="1" lang="en-US" sz="3799"/>
                <a:t>9</a:t>
              </a:r>
              <a:endParaRPr sz="300"/>
            </a:p>
          </p:txBody>
        </p:sp>
      </p:grpSp>
      <p:cxnSp>
        <p:nvCxnSpPr>
          <p:cNvPr id="1622" name="Google Shape;1622;p47"/>
          <p:cNvCxnSpPr/>
          <p:nvPr/>
        </p:nvCxnSpPr>
        <p:spPr>
          <a:xfrm>
            <a:off x="7975620" y="9218407"/>
            <a:ext cx="1870200" cy="12900"/>
          </a:xfrm>
          <a:prstGeom prst="straightConnector1">
            <a:avLst/>
          </a:prstGeom>
          <a:noFill/>
          <a:ln cap="flat" cmpd="sng" w="76200">
            <a:solidFill>
              <a:srgbClr val="000000"/>
            </a:solidFill>
            <a:prstDash val="solid"/>
            <a:round/>
            <a:headEnd len="sm" w="sm" type="none"/>
            <a:tailEnd len="med" w="med" type="triangle"/>
          </a:ln>
        </p:spPr>
      </p:cxnSp>
      <p:grpSp>
        <p:nvGrpSpPr>
          <p:cNvPr id="1623" name="Google Shape;1623;p47"/>
          <p:cNvGrpSpPr/>
          <p:nvPr/>
        </p:nvGrpSpPr>
        <p:grpSpPr>
          <a:xfrm>
            <a:off x="13158675" y="474749"/>
            <a:ext cx="3146592" cy="1194353"/>
            <a:chOff x="-3" y="-1"/>
            <a:chExt cx="1360865" cy="614411"/>
          </a:xfrm>
        </p:grpSpPr>
        <p:sp>
          <p:nvSpPr>
            <p:cNvPr id="1624" name="Google Shape;1624;p47"/>
            <p:cNvSpPr/>
            <p:nvPr/>
          </p:nvSpPr>
          <p:spPr>
            <a:xfrm>
              <a:off x="-3" y="-1"/>
              <a:ext cx="1360865" cy="614411"/>
            </a:xfrm>
            <a:custGeom>
              <a:rect b="b" l="l" r="r" t="t"/>
              <a:pathLst>
                <a:path extrusionOk="0" h="819214" w="1360865">
                  <a:moveTo>
                    <a:pt x="64428" y="0"/>
                  </a:moveTo>
                  <a:lnTo>
                    <a:pt x="1296437" y="0"/>
                  </a:lnTo>
                  <a:cubicBezTo>
                    <a:pt x="1313525" y="0"/>
                    <a:pt x="1329912" y="6788"/>
                    <a:pt x="1341995" y="18871"/>
                  </a:cubicBezTo>
                  <a:cubicBezTo>
                    <a:pt x="1354078" y="30953"/>
                    <a:pt x="1360865" y="47341"/>
                    <a:pt x="1360865" y="64428"/>
                  </a:cubicBezTo>
                  <a:lnTo>
                    <a:pt x="1360865" y="754786"/>
                  </a:lnTo>
                  <a:cubicBezTo>
                    <a:pt x="1360865" y="771873"/>
                    <a:pt x="1354078" y="788261"/>
                    <a:pt x="1341995" y="800344"/>
                  </a:cubicBezTo>
                  <a:cubicBezTo>
                    <a:pt x="1329912" y="812426"/>
                    <a:pt x="1313525" y="819214"/>
                    <a:pt x="1296437" y="819214"/>
                  </a:cubicBezTo>
                  <a:lnTo>
                    <a:pt x="64428" y="819214"/>
                  </a:lnTo>
                  <a:cubicBezTo>
                    <a:pt x="47341" y="819214"/>
                    <a:pt x="30953" y="812426"/>
                    <a:pt x="18871" y="800344"/>
                  </a:cubicBezTo>
                  <a:cubicBezTo>
                    <a:pt x="6788" y="788261"/>
                    <a:pt x="0" y="771873"/>
                    <a:pt x="0" y="754786"/>
                  </a:cubicBezTo>
                  <a:lnTo>
                    <a:pt x="0" y="64428"/>
                  </a:lnTo>
                  <a:cubicBezTo>
                    <a:pt x="0" y="47341"/>
                    <a:pt x="6788" y="30953"/>
                    <a:pt x="18871" y="18871"/>
                  </a:cubicBezTo>
                  <a:cubicBezTo>
                    <a:pt x="30953" y="6788"/>
                    <a:pt x="47341" y="0"/>
                    <a:pt x="64428" y="0"/>
                  </a:cubicBezTo>
                  <a:close/>
                </a:path>
              </a:pathLst>
            </a:custGeom>
            <a:solidFill>
              <a:schemeClr val="accent6"/>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7"/>
            <p:cNvSpPr txBox="1"/>
            <p:nvPr/>
          </p:nvSpPr>
          <p:spPr>
            <a:xfrm>
              <a:off x="30" y="141246"/>
              <a:ext cx="1360800" cy="334800"/>
            </a:xfrm>
            <a:prstGeom prst="rect">
              <a:avLst/>
            </a:prstGeom>
            <a:noFill/>
            <a:ln>
              <a:noFill/>
            </a:ln>
          </p:spPr>
          <p:txBody>
            <a:bodyPr anchorCtr="0" anchor="ctr" bIns="50800" lIns="50800" spcFirstLastPara="1" rIns="50800" wrap="square" tIns="50800">
              <a:noAutofit/>
            </a:bodyPr>
            <a:lstStyle/>
            <a:p>
              <a:pPr indent="0" lvl="0" marL="0" rtl="0" algn="ctr">
                <a:lnSpc>
                  <a:spcPct val="140011"/>
                </a:lnSpc>
                <a:spcBef>
                  <a:spcPts val="0"/>
                </a:spcBef>
                <a:spcAft>
                  <a:spcPts val="0"/>
                </a:spcAft>
                <a:buNone/>
              </a:pPr>
              <a:r>
                <a:rPr b="1" lang="en-US" sz="2100">
                  <a:solidFill>
                    <a:schemeClr val="dk1"/>
                  </a:solidFill>
                </a:rPr>
                <a:t>Makes very wide files</a:t>
              </a:r>
              <a:endParaRPr b="1" sz="2100"/>
            </a:p>
          </p:txBody>
        </p:sp>
      </p:grpSp>
      <p:grpSp>
        <p:nvGrpSpPr>
          <p:cNvPr id="1626" name="Google Shape;1626;p47"/>
          <p:cNvGrpSpPr/>
          <p:nvPr/>
        </p:nvGrpSpPr>
        <p:grpSpPr>
          <a:xfrm>
            <a:off x="13158675" y="6637849"/>
            <a:ext cx="3146592" cy="1194353"/>
            <a:chOff x="-3" y="-1"/>
            <a:chExt cx="1360865" cy="614411"/>
          </a:xfrm>
        </p:grpSpPr>
        <p:sp>
          <p:nvSpPr>
            <p:cNvPr id="1627" name="Google Shape;1627;p47"/>
            <p:cNvSpPr/>
            <p:nvPr/>
          </p:nvSpPr>
          <p:spPr>
            <a:xfrm>
              <a:off x="-3" y="-1"/>
              <a:ext cx="1360865" cy="614411"/>
            </a:xfrm>
            <a:custGeom>
              <a:rect b="b" l="l" r="r" t="t"/>
              <a:pathLst>
                <a:path extrusionOk="0" h="819214" w="1360865">
                  <a:moveTo>
                    <a:pt x="64428" y="0"/>
                  </a:moveTo>
                  <a:lnTo>
                    <a:pt x="1296437" y="0"/>
                  </a:lnTo>
                  <a:cubicBezTo>
                    <a:pt x="1313525" y="0"/>
                    <a:pt x="1329912" y="6788"/>
                    <a:pt x="1341995" y="18871"/>
                  </a:cubicBezTo>
                  <a:cubicBezTo>
                    <a:pt x="1354078" y="30953"/>
                    <a:pt x="1360865" y="47341"/>
                    <a:pt x="1360865" y="64428"/>
                  </a:cubicBezTo>
                  <a:lnTo>
                    <a:pt x="1360865" y="754786"/>
                  </a:lnTo>
                  <a:cubicBezTo>
                    <a:pt x="1360865" y="771873"/>
                    <a:pt x="1354078" y="788261"/>
                    <a:pt x="1341995" y="800344"/>
                  </a:cubicBezTo>
                  <a:cubicBezTo>
                    <a:pt x="1329912" y="812426"/>
                    <a:pt x="1313525" y="819214"/>
                    <a:pt x="1296437" y="819214"/>
                  </a:cubicBezTo>
                  <a:lnTo>
                    <a:pt x="64428" y="819214"/>
                  </a:lnTo>
                  <a:cubicBezTo>
                    <a:pt x="47341" y="819214"/>
                    <a:pt x="30953" y="812426"/>
                    <a:pt x="18871" y="800344"/>
                  </a:cubicBezTo>
                  <a:cubicBezTo>
                    <a:pt x="6788" y="788261"/>
                    <a:pt x="0" y="771873"/>
                    <a:pt x="0" y="754786"/>
                  </a:cubicBezTo>
                  <a:lnTo>
                    <a:pt x="0" y="64428"/>
                  </a:lnTo>
                  <a:cubicBezTo>
                    <a:pt x="0" y="47341"/>
                    <a:pt x="6788" y="30953"/>
                    <a:pt x="18871" y="18871"/>
                  </a:cubicBezTo>
                  <a:cubicBezTo>
                    <a:pt x="30953" y="6788"/>
                    <a:pt x="47341" y="0"/>
                    <a:pt x="64428" y="0"/>
                  </a:cubicBezTo>
                  <a:close/>
                </a:path>
              </a:pathLst>
            </a:custGeom>
            <a:solidFill>
              <a:schemeClr val="accent6"/>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7"/>
            <p:cNvSpPr txBox="1"/>
            <p:nvPr/>
          </p:nvSpPr>
          <p:spPr>
            <a:xfrm>
              <a:off x="30" y="141246"/>
              <a:ext cx="1360800" cy="334800"/>
            </a:xfrm>
            <a:prstGeom prst="rect">
              <a:avLst/>
            </a:prstGeom>
            <a:noFill/>
            <a:ln>
              <a:noFill/>
            </a:ln>
          </p:spPr>
          <p:txBody>
            <a:bodyPr anchorCtr="0" anchor="ctr" bIns="50800" lIns="50800" spcFirstLastPara="1" rIns="50800" wrap="square" tIns="50800">
              <a:noAutofit/>
            </a:bodyPr>
            <a:lstStyle/>
            <a:p>
              <a:pPr indent="0" lvl="0" marL="0" rtl="0" algn="ctr">
                <a:lnSpc>
                  <a:spcPct val="140011"/>
                </a:lnSpc>
                <a:spcBef>
                  <a:spcPts val="0"/>
                </a:spcBef>
                <a:spcAft>
                  <a:spcPts val="0"/>
                </a:spcAft>
                <a:buNone/>
              </a:pPr>
              <a:r>
                <a:rPr b="1" lang="en-US" sz="2200">
                  <a:solidFill>
                    <a:schemeClr val="dk1"/>
                  </a:solidFill>
                </a:rPr>
                <a:t>This shouldn’t be used!</a:t>
              </a:r>
              <a:endParaRPr b="1" sz="2200"/>
            </a:p>
          </p:txBody>
        </p:sp>
      </p:grpSp>
      <p:grpSp>
        <p:nvGrpSpPr>
          <p:cNvPr id="1629" name="Google Shape;1629;p47"/>
          <p:cNvGrpSpPr/>
          <p:nvPr/>
        </p:nvGrpSpPr>
        <p:grpSpPr>
          <a:xfrm>
            <a:off x="13158675" y="2484636"/>
            <a:ext cx="3146592" cy="1194353"/>
            <a:chOff x="-3" y="-1"/>
            <a:chExt cx="1360865" cy="614411"/>
          </a:xfrm>
        </p:grpSpPr>
        <p:sp>
          <p:nvSpPr>
            <p:cNvPr id="1630" name="Google Shape;1630;p47"/>
            <p:cNvSpPr/>
            <p:nvPr/>
          </p:nvSpPr>
          <p:spPr>
            <a:xfrm>
              <a:off x="-3" y="-1"/>
              <a:ext cx="1360865" cy="614411"/>
            </a:xfrm>
            <a:custGeom>
              <a:rect b="b" l="l" r="r" t="t"/>
              <a:pathLst>
                <a:path extrusionOk="0" h="819214" w="1360865">
                  <a:moveTo>
                    <a:pt x="64428" y="0"/>
                  </a:moveTo>
                  <a:lnTo>
                    <a:pt x="1296437" y="0"/>
                  </a:lnTo>
                  <a:cubicBezTo>
                    <a:pt x="1313525" y="0"/>
                    <a:pt x="1329912" y="6788"/>
                    <a:pt x="1341995" y="18871"/>
                  </a:cubicBezTo>
                  <a:cubicBezTo>
                    <a:pt x="1354078" y="30953"/>
                    <a:pt x="1360865" y="47341"/>
                    <a:pt x="1360865" y="64428"/>
                  </a:cubicBezTo>
                  <a:lnTo>
                    <a:pt x="1360865" y="754786"/>
                  </a:lnTo>
                  <a:cubicBezTo>
                    <a:pt x="1360865" y="771873"/>
                    <a:pt x="1354078" y="788261"/>
                    <a:pt x="1341995" y="800344"/>
                  </a:cubicBezTo>
                  <a:cubicBezTo>
                    <a:pt x="1329912" y="812426"/>
                    <a:pt x="1313525" y="819214"/>
                    <a:pt x="1296437" y="819214"/>
                  </a:cubicBezTo>
                  <a:lnTo>
                    <a:pt x="64428" y="819214"/>
                  </a:lnTo>
                  <a:cubicBezTo>
                    <a:pt x="47341" y="819214"/>
                    <a:pt x="30953" y="812426"/>
                    <a:pt x="18871" y="800344"/>
                  </a:cubicBezTo>
                  <a:cubicBezTo>
                    <a:pt x="6788" y="788261"/>
                    <a:pt x="0" y="771873"/>
                    <a:pt x="0" y="754786"/>
                  </a:cubicBezTo>
                  <a:lnTo>
                    <a:pt x="0" y="64428"/>
                  </a:lnTo>
                  <a:cubicBezTo>
                    <a:pt x="0" y="47341"/>
                    <a:pt x="6788" y="30953"/>
                    <a:pt x="18871" y="18871"/>
                  </a:cubicBezTo>
                  <a:cubicBezTo>
                    <a:pt x="30953" y="6788"/>
                    <a:pt x="47341" y="0"/>
                    <a:pt x="64428" y="0"/>
                  </a:cubicBezTo>
                  <a:close/>
                </a:path>
              </a:pathLst>
            </a:custGeom>
            <a:solidFill>
              <a:schemeClr val="accent3"/>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7"/>
            <p:cNvSpPr txBox="1"/>
            <p:nvPr/>
          </p:nvSpPr>
          <p:spPr>
            <a:xfrm>
              <a:off x="30" y="141246"/>
              <a:ext cx="1360800" cy="334800"/>
            </a:xfrm>
            <a:prstGeom prst="rect">
              <a:avLst/>
            </a:prstGeom>
            <a:noFill/>
            <a:ln>
              <a:noFill/>
            </a:ln>
          </p:spPr>
          <p:txBody>
            <a:bodyPr anchorCtr="0" anchor="ctr" bIns="50800" lIns="50800" spcFirstLastPara="1" rIns="50800" wrap="square" tIns="50800">
              <a:noAutofit/>
            </a:bodyPr>
            <a:lstStyle/>
            <a:p>
              <a:pPr indent="0" lvl="0" marL="0" rtl="0" algn="ctr">
                <a:lnSpc>
                  <a:spcPct val="140011"/>
                </a:lnSpc>
                <a:spcBef>
                  <a:spcPts val="0"/>
                </a:spcBef>
                <a:spcAft>
                  <a:spcPts val="0"/>
                </a:spcAft>
                <a:buNone/>
              </a:pPr>
              <a:r>
                <a:rPr b="1" lang="en-US" sz="2100">
                  <a:solidFill>
                    <a:schemeClr val="dk1"/>
                  </a:solidFill>
                </a:rPr>
                <a:t>Technical</a:t>
              </a:r>
              <a:r>
                <a:rPr b="1" lang="en-US" sz="2100">
                  <a:solidFill>
                    <a:schemeClr val="dk1"/>
                  </a:solidFill>
                </a:rPr>
                <a:t> correct but nobody uses it</a:t>
              </a:r>
              <a:endParaRPr b="1" sz="2100"/>
            </a:p>
          </p:txBody>
        </p:sp>
      </p:grpSp>
      <p:grpSp>
        <p:nvGrpSpPr>
          <p:cNvPr id="1632" name="Google Shape;1632;p47"/>
          <p:cNvGrpSpPr/>
          <p:nvPr/>
        </p:nvGrpSpPr>
        <p:grpSpPr>
          <a:xfrm>
            <a:off x="13158675" y="4694436"/>
            <a:ext cx="3146592" cy="1194353"/>
            <a:chOff x="-3" y="-1"/>
            <a:chExt cx="1360865" cy="614411"/>
          </a:xfrm>
        </p:grpSpPr>
        <p:sp>
          <p:nvSpPr>
            <p:cNvPr id="1633" name="Google Shape;1633;p47"/>
            <p:cNvSpPr/>
            <p:nvPr/>
          </p:nvSpPr>
          <p:spPr>
            <a:xfrm>
              <a:off x="-3" y="-1"/>
              <a:ext cx="1360865" cy="614411"/>
            </a:xfrm>
            <a:custGeom>
              <a:rect b="b" l="l" r="r" t="t"/>
              <a:pathLst>
                <a:path extrusionOk="0" h="819214" w="1360865">
                  <a:moveTo>
                    <a:pt x="64428" y="0"/>
                  </a:moveTo>
                  <a:lnTo>
                    <a:pt x="1296437" y="0"/>
                  </a:lnTo>
                  <a:cubicBezTo>
                    <a:pt x="1313525" y="0"/>
                    <a:pt x="1329912" y="6788"/>
                    <a:pt x="1341995" y="18871"/>
                  </a:cubicBezTo>
                  <a:cubicBezTo>
                    <a:pt x="1354078" y="30953"/>
                    <a:pt x="1360865" y="47341"/>
                    <a:pt x="1360865" y="64428"/>
                  </a:cubicBezTo>
                  <a:lnTo>
                    <a:pt x="1360865" y="754786"/>
                  </a:lnTo>
                  <a:cubicBezTo>
                    <a:pt x="1360865" y="771873"/>
                    <a:pt x="1354078" y="788261"/>
                    <a:pt x="1341995" y="800344"/>
                  </a:cubicBezTo>
                  <a:cubicBezTo>
                    <a:pt x="1329912" y="812426"/>
                    <a:pt x="1313525" y="819214"/>
                    <a:pt x="1296437" y="819214"/>
                  </a:cubicBezTo>
                  <a:lnTo>
                    <a:pt x="64428" y="819214"/>
                  </a:lnTo>
                  <a:cubicBezTo>
                    <a:pt x="47341" y="819214"/>
                    <a:pt x="30953" y="812426"/>
                    <a:pt x="18871" y="800344"/>
                  </a:cubicBezTo>
                  <a:cubicBezTo>
                    <a:pt x="6788" y="788261"/>
                    <a:pt x="0" y="771873"/>
                    <a:pt x="0" y="754786"/>
                  </a:cubicBezTo>
                  <a:lnTo>
                    <a:pt x="0" y="64428"/>
                  </a:lnTo>
                  <a:cubicBezTo>
                    <a:pt x="0" y="47341"/>
                    <a:pt x="6788" y="30953"/>
                    <a:pt x="18871" y="18871"/>
                  </a:cubicBezTo>
                  <a:cubicBezTo>
                    <a:pt x="30953" y="6788"/>
                    <a:pt x="47341" y="0"/>
                    <a:pt x="64428" y="0"/>
                  </a:cubicBezTo>
                  <a:close/>
                </a:path>
              </a:pathLst>
            </a:custGeom>
            <a:solidFill>
              <a:schemeClr val="accent3"/>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7"/>
            <p:cNvSpPr txBox="1"/>
            <p:nvPr/>
          </p:nvSpPr>
          <p:spPr>
            <a:xfrm>
              <a:off x="30" y="141246"/>
              <a:ext cx="1360800" cy="334800"/>
            </a:xfrm>
            <a:prstGeom prst="rect">
              <a:avLst/>
            </a:prstGeom>
            <a:noFill/>
            <a:ln>
              <a:noFill/>
            </a:ln>
          </p:spPr>
          <p:txBody>
            <a:bodyPr anchorCtr="0" anchor="ctr" bIns="50800" lIns="50800" spcFirstLastPara="1" rIns="50800" wrap="square" tIns="50800">
              <a:noAutofit/>
            </a:bodyPr>
            <a:lstStyle/>
            <a:p>
              <a:pPr indent="0" lvl="0" marL="0" rtl="0" algn="ctr">
                <a:lnSpc>
                  <a:spcPct val="140011"/>
                </a:lnSpc>
                <a:spcBef>
                  <a:spcPts val="0"/>
                </a:spcBef>
                <a:spcAft>
                  <a:spcPts val="0"/>
                </a:spcAft>
                <a:buNone/>
              </a:pPr>
              <a:r>
                <a:rPr b="1" lang="en-US" sz="2100">
                  <a:solidFill>
                    <a:schemeClr val="dk1"/>
                  </a:solidFill>
                </a:rPr>
                <a:t>Most commonly used in commercial software</a:t>
              </a:r>
              <a:endParaRPr b="1" sz="2100"/>
            </a:p>
          </p:txBody>
        </p:sp>
      </p:grpSp>
      <p:grpSp>
        <p:nvGrpSpPr>
          <p:cNvPr id="1635" name="Google Shape;1635;p47"/>
          <p:cNvGrpSpPr/>
          <p:nvPr/>
        </p:nvGrpSpPr>
        <p:grpSpPr>
          <a:xfrm>
            <a:off x="13158675" y="8638461"/>
            <a:ext cx="3146592" cy="1194353"/>
            <a:chOff x="-3" y="-1"/>
            <a:chExt cx="1360865" cy="614411"/>
          </a:xfrm>
        </p:grpSpPr>
        <p:sp>
          <p:nvSpPr>
            <p:cNvPr id="1636" name="Google Shape;1636;p47"/>
            <p:cNvSpPr/>
            <p:nvPr/>
          </p:nvSpPr>
          <p:spPr>
            <a:xfrm>
              <a:off x="-3" y="-1"/>
              <a:ext cx="1360865" cy="614411"/>
            </a:xfrm>
            <a:custGeom>
              <a:rect b="b" l="l" r="r" t="t"/>
              <a:pathLst>
                <a:path extrusionOk="0" h="819214" w="1360865">
                  <a:moveTo>
                    <a:pt x="64428" y="0"/>
                  </a:moveTo>
                  <a:lnTo>
                    <a:pt x="1296437" y="0"/>
                  </a:lnTo>
                  <a:cubicBezTo>
                    <a:pt x="1313525" y="0"/>
                    <a:pt x="1329912" y="6788"/>
                    <a:pt x="1341995" y="18871"/>
                  </a:cubicBezTo>
                  <a:cubicBezTo>
                    <a:pt x="1354078" y="30953"/>
                    <a:pt x="1360865" y="47341"/>
                    <a:pt x="1360865" y="64428"/>
                  </a:cubicBezTo>
                  <a:lnTo>
                    <a:pt x="1360865" y="754786"/>
                  </a:lnTo>
                  <a:cubicBezTo>
                    <a:pt x="1360865" y="771873"/>
                    <a:pt x="1354078" y="788261"/>
                    <a:pt x="1341995" y="800344"/>
                  </a:cubicBezTo>
                  <a:cubicBezTo>
                    <a:pt x="1329912" y="812426"/>
                    <a:pt x="1313525" y="819214"/>
                    <a:pt x="1296437" y="819214"/>
                  </a:cubicBezTo>
                  <a:lnTo>
                    <a:pt x="64428" y="819214"/>
                  </a:lnTo>
                  <a:cubicBezTo>
                    <a:pt x="47341" y="819214"/>
                    <a:pt x="30953" y="812426"/>
                    <a:pt x="18871" y="800344"/>
                  </a:cubicBezTo>
                  <a:cubicBezTo>
                    <a:pt x="6788" y="788261"/>
                    <a:pt x="0" y="771873"/>
                    <a:pt x="0" y="754786"/>
                  </a:cubicBezTo>
                  <a:lnTo>
                    <a:pt x="0" y="64428"/>
                  </a:lnTo>
                  <a:cubicBezTo>
                    <a:pt x="0" y="47341"/>
                    <a:pt x="6788" y="30953"/>
                    <a:pt x="18871" y="18871"/>
                  </a:cubicBezTo>
                  <a:cubicBezTo>
                    <a:pt x="30953" y="6788"/>
                    <a:pt x="47341" y="0"/>
                    <a:pt x="64428" y="0"/>
                  </a:cubicBezTo>
                  <a:close/>
                </a:path>
              </a:pathLst>
            </a:custGeom>
            <a:solidFill>
              <a:schemeClr val="accent3"/>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7"/>
            <p:cNvSpPr txBox="1"/>
            <p:nvPr/>
          </p:nvSpPr>
          <p:spPr>
            <a:xfrm>
              <a:off x="30" y="141246"/>
              <a:ext cx="1360800" cy="334800"/>
            </a:xfrm>
            <a:prstGeom prst="rect">
              <a:avLst/>
            </a:prstGeom>
            <a:noFill/>
            <a:ln>
              <a:noFill/>
            </a:ln>
          </p:spPr>
          <p:txBody>
            <a:bodyPr anchorCtr="0" anchor="ctr" bIns="50800" lIns="50800" spcFirstLastPara="1" rIns="50800" wrap="square" tIns="50800">
              <a:noAutofit/>
            </a:bodyPr>
            <a:lstStyle/>
            <a:p>
              <a:pPr indent="0" lvl="0" marL="0" rtl="0" algn="ctr">
                <a:lnSpc>
                  <a:spcPct val="140011"/>
                </a:lnSpc>
                <a:spcBef>
                  <a:spcPts val="0"/>
                </a:spcBef>
                <a:spcAft>
                  <a:spcPts val="0"/>
                </a:spcAft>
                <a:buNone/>
              </a:pPr>
              <a:r>
                <a:rPr b="1" lang="en-US" sz="2100">
                  <a:solidFill>
                    <a:schemeClr val="dk1"/>
                  </a:solidFill>
                </a:rPr>
                <a:t>Used only for 720x480 digital video</a:t>
              </a:r>
              <a:endParaRPr b="1" sz="2100"/>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48"/>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0" l="-1544" r="-57047" t="-181936"/>
            </a:stretch>
          </a:blipFill>
          <a:ln>
            <a:noFill/>
          </a:ln>
        </p:spPr>
      </p:sp>
      <p:sp>
        <p:nvSpPr>
          <p:cNvPr id="1643" name="Google Shape;1643;p48"/>
          <p:cNvSpPr txBox="1"/>
          <p:nvPr/>
        </p:nvSpPr>
        <p:spPr>
          <a:xfrm>
            <a:off x="1430200" y="841375"/>
            <a:ext cx="15427500" cy="10005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6500">
                <a:latin typeface="Comfortaa"/>
                <a:ea typeface="Comfortaa"/>
                <a:cs typeface="Comfortaa"/>
                <a:sym typeface="Comfortaa"/>
              </a:rPr>
              <a:t>Forming a </a:t>
            </a:r>
            <a:r>
              <a:rPr lang="en-US" sz="6500">
                <a:latin typeface="Comfortaa"/>
                <a:ea typeface="Comfortaa"/>
                <a:cs typeface="Comfortaa"/>
                <a:sym typeface="Comfortaa"/>
              </a:rPr>
              <a:t>Community</a:t>
            </a:r>
            <a:r>
              <a:rPr lang="en-US" sz="6500">
                <a:latin typeface="Comfortaa"/>
                <a:ea typeface="Comfortaa"/>
                <a:cs typeface="Comfortaa"/>
                <a:sym typeface="Comfortaa"/>
              </a:rPr>
              <a:t> Consensus</a:t>
            </a:r>
            <a:endParaRPr sz="3200">
              <a:latin typeface="Comfortaa"/>
              <a:ea typeface="Comfortaa"/>
              <a:cs typeface="Comfortaa"/>
              <a:sym typeface="Comfortaa"/>
            </a:endParaRPr>
          </a:p>
        </p:txBody>
      </p:sp>
      <p:sp>
        <p:nvSpPr>
          <p:cNvPr id="1644" name="Google Shape;1644;p48"/>
          <p:cNvSpPr txBox="1"/>
          <p:nvPr/>
        </p:nvSpPr>
        <p:spPr>
          <a:xfrm>
            <a:off x="1838400" y="2917263"/>
            <a:ext cx="14611200" cy="528300"/>
          </a:xfrm>
          <a:prstGeom prst="rect">
            <a:avLst/>
          </a:prstGeom>
          <a:noFill/>
          <a:ln>
            <a:noFill/>
          </a:ln>
        </p:spPr>
        <p:txBody>
          <a:bodyPr anchorCtr="0" anchor="t" bIns="0" lIns="0" spcFirstLastPara="1" rIns="0" wrap="square" tIns="0">
            <a:spAutoFit/>
          </a:bodyPr>
          <a:lstStyle/>
          <a:p>
            <a:pPr indent="0" lvl="0" marL="0" marR="0" rtl="0" algn="ctr">
              <a:lnSpc>
                <a:spcPct val="130002"/>
              </a:lnSpc>
              <a:spcBef>
                <a:spcPts val="0"/>
              </a:spcBef>
              <a:spcAft>
                <a:spcPts val="0"/>
              </a:spcAft>
              <a:buNone/>
            </a:pPr>
            <a:r>
              <a:t/>
            </a:r>
            <a:endParaRPr sz="3433"/>
          </a:p>
        </p:txBody>
      </p:sp>
      <p:sp>
        <p:nvSpPr>
          <p:cNvPr id="1645" name="Google Shape;1645;p48"/>
          <p:cNvSpPr/>
          <p:nvPr/>
        </p:nvSpPr>
        <p:spPr>
          <a:xfrm>
            <a:off x="2119325" y="3311400"/>
            <a:ext cx="14101993" cy="1000143"/>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8"/>
          <p:cNvSpPr/>
          <p:nvPr/>
        </p:nvSpPr>
        <p:spPr>
          <a:xfrm>
            <a:off x="2938950" y="8065700"/>
            <a:ext cx="12584145" cy="1000143"/>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8"/>
          <p:cNvSpPr txBox="1"/>
          <p:nvPr/>
        </p:nvSpPr>
        <p:spPr>
          <a:xfrm>
            <a:off x="1838400" y="8331650"/>
            <a:ext cx="14611200" cy="528300"/>
          </a:xfrm>
          <a:prstGeom prst="rect">
            <a:avLst/>
          </a:prstGeom>
          <a:noFill/>
          <a:ln>
            <a:noFill/>
          </a:ln>
        </p:spPr>
        <p:txBody>
          <a:bodyPr anchorCtr="0" anchor="t" bIns="0" lIns="0" spcFirstLastPara="1" rIns="0" wrap="square" tIns="0">
            <a:spAutoFit/>
          </a:bodyPr>
          <a:lstStyle/>
          <a:p>
            <a:pPr indent="0" lvl="0" marL="0" marR="0" rtl="0" algn="ctr">
              <a:lnSpc>
                <a:spcPct val="130002"/>
              </a:lnSpc>
              <a:spcBef>
                <a:spcPts val="0"/>
              </a:spcBef>
              <a:spcAft>
                <a:spcPts val="0"/>
              </a:spcAft>
              <a:buNone/>
            </a:pPr>
            <a:r>
              <a:rPr lang="en-US" sz="3433"/>
              <a:t>How do we form</a:t>
            </a:r>
            <a:r>
              <a:rPr lang="en-US" sz="3433"/>
              <a:t> a community consensus about these fields?</a:t>
            </a:r>
            <a:endParaRPr sz="3433"/>
          </a:p>
        </p:txBody>
      </p:sp>
      <p:sp>
        <p:nvSpPr>
          <p:cNvPr id="1648" name="Google Shape;1648;p48"/>
          <p:cNvSpPr/>
          <p:nvPr/>
        </p:nvSpPr>
        <p:spPr>
          <a:xfrm>
            <a:off x="2484200" y="5688550"/>
            <a:ext cx="13488395" cy="1000143"/>
          </a:xfrm>
          <a:custGeom>
            <a:rect b="b" l="l" r="r" t="t"/>
            <a:pathLst>
              <a:path extrusionOk="0"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8"/>
          <p:cNvSpPr txBox="1"/>
          <p:nvPr/>
        </p:nvSpPr>
        <p:spPr>
          <a:xfrm>
            <a:off x="1838350" y="3550863"/>
            <a:ext cx="14611200" cy="528300"/>
          </a:xfrm>
          <a:prstGeom prst="rect">
            <a:avLst/>
          </a:prstGeom>
          <a:noFill/>
          <a:ln>
            <a:noFill/>
          </a:ln>
        </p:spPr>
        <p:txBody>
          <a:bodyPr anchorCtr="0" anchor="t" bIns="0" lIns="0" spcFirstLastPara="1" rIns="0" wrap="square" tIns="0">
            <a:spAutoFit/>
          </a:bodyPr>
          <a:lstStyle/>
          <a:p>
            <a:pPr indent="0" lvl="0" marL="0" marR="0" rtl="0" algn="ctr">
              <a:lnSpc>
                <a:spcPct val="130002"/>
              </a:lnSpc>
              <a:spcBef>
                <a:spcPts val="0"/>
              </a:spcBef>
              <a:spcAft>
                <a:spcPts val="0"/>
              </a:spcAft>
              <a:buNone/>
            </a:pPr>
            <a:r>
              <a:rPr lang="en-US" sz="3433"/>
              <a:t>Storage Aspect Ratio and Display Aspect Ratio are just metadata fields</a:t>
            </a:r>
            <a:endParaRPr sz="3433"/>
          </a:p>
        </p:txBody>
      </p:sp>
      <p:sp>
        <p:nvSpPr>
          <p:cNvPr id="1650" name="Google Shape;1650;p48"/>
          <p:cNvSpPr txBox="1"/>
          <p:nvPr/>
        </p:nvSpPr>
        <p:spPr>
          <a:xfrm>
            <a:off x="1838400" y="5941263"/>
            <a:ext cx="14611200" cy="528300"/>
          </a:xfrm>
          <a:prstGeom prst="rect">
            <a:avLst/>
          </a:prstGeom>
          <a:noFill/>
          <a:ln>
            <a:noFill/>
          </a:ln>
        </p:spPr>
        <p:txBody>
          <a:bodyPr anchorCtr="0" anchor="t" bIns="0" lIns="0" spcFirstLastPara="1" rIns="0" wrap="square" tIns="0">
            <a:spAutoFit/>
          </a:bodyPr>
          <a:lstStyle/>
          <a:p>
            <a:pPr indent="0" lvl="0" marL="0" marR="0" rtl="0" algn="ctr">
              <a:lnSpc>
                <a:spcPct val="130002"/>
              </a:lnSpc>
              <a:spcBef>
                <a:spcPts val="0"/>
              </a:spcBef>
              <a:spcAft>
                <a:spcPts val="0"/>
              </a:spcAft>
              <a:buNone/>
            </a:pPr>
            <a:r>
              <a:rPr lang="en-US" sz="3433"/>
              <a:t>Changing these fields doesn’t affect the preservation of the content</a:t>
            </a:r>
            <a:endParaRPr sz="3433"/>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49"/>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656" name="Google Shape;1656;p49"/>
          <p:cNvSpPr txBox="1"/>
          <p:nvPr/>
        </p:nvSpPr>
        <p:spPr>
          <a:xfrm>
            <a:off x="434425" y="191650"/>
            <a:ext cx="17202000" cy="9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5000">
              <a:solidFill>
                <a:schemeClr val="dk1"/>
              </a:solidFill>
              <a:latin typeface="Calibri"/>
              <a:ea typeface="Calibri"/>
              <a:cs typeface="Calibri"/>
              <a:sym typeface="Calibri"/>
            </a:endParaRPr>
          </a:p>
        </p:txBody>
      </p:sp>
      <p:pic>
        <p:nvPicPr>
          <p:cNvPr id="1657" name="Google Shape;1657;p49"/>
          <p:cNvPicPr preferRelativeResize="0"/>
          <p:nvPr/>
        </p:nvPicPr>
        <p:blipFill>
          <a:blip r:embed="rId4">
            <a:alphaModFix/>
          </a:blip>
          <a:stretch>
            <a:fillRect/>
          </a:stretch>
        </p:blipFill>
        <p:spPr>
          <a:xfrm>
            <a:off x="1464425" y="1428225"/>
            <a:ext cx="8229600" cy="4629150"/>
          </a:xfrm>
          <a:prstGeom prst="rect">
            <a:avLst/>
          </a:prstGeom>
          <a:noFill/>
          <a:ln>
            <a:noFill/>
          </a:ln>
        </p:spPr>
      </p:pic>
      <p:pic>
        <p:nvPicPr>
          <p:cNvPr id="1658" name="Google Shape;1658;p49"/>
          <p:cNvPicPr preferRelativeResize="0"/>
          <p:nvPr/>
        </p:nvPicPr>
        <p:blipFill>
          <a:blip r:embed="rId5">
            <a:alphaModFix/>
          </a:blip>
          <a:stretch>
            <a:fillRect/>
          </a:stretch>
        </p:blipFill>
        <p:spPr>
          <a:xfrm>
            <a:off x="10645950" y="4760000"/>
            <a:ext cx="6172200" cy="4629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50"/>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664" name="Google Shape;1664;p50"/>
          <p:cNvSpPr txBox="1"/>
          <p:nvPr/>
        </p:nvSpPr>
        <p:spPr>
          <a:xfrm>
            <a:off x="434425" y="191650"/>
            <a:ext cx="17202000" cy="9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5000">
              <a:solidFill>
                <a:schemeClr val="dk1"/>
              </a:solidFill>
              <a:latin typeface="Calibri"/>
              <a:ea typeface="Calibri"/>
              <a:cs typeface="Calibri"/>
              <a:sym typeface="Calibri"/>
            </a:endParaRPr>
          </a:p>
        </p:txBody>
      </p:sp>
      <p:pic>
        <p:nvPicPr>
          <p:cNvPr id="1665" name="Google Shape;1665;p50"/>
          <p:cNvPicPr preferRelativeResize="0"/>
          <p:nvPr/>
        </p:nvPicPr>
        <p:blipFill>
          <a:blip r:embed="rId4">
            <a:alphaModFix/>
          </a:blip>
          <a:stretch>
            <a:fillRect/>
          </a:stretch>
        </p:blipFill>
        <p:spPr>
          <a:xfrm>
            <a:off x="0" y="1519038"/>
            <a:ext cx="18288000" cy="7322318"/>
          </a:xfrm>
          <a:prstGeom prst="rect">
            <a:avLst/>
          </a:prstGeom>
          <a:noFill/>
          <a:ln>
            <a:noFill/>
          </a:ln>
        </p:spPr>
      </p:pic>
      <p:sp>
        <p:nvSpPr>
          <p:cNvPr id="1666" name="Google Shape;1666;p50"/>
          <p:cNvSpPr txBox="1"/>
          <p:nvPr/>
        </p:nvSpPr>
        <p:spPr>
          <a:xfrm>
            <a:off x="619975" y="9208725"/>
            <a:ext cx="16658700" cy="9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 -- Skip Elsheimer, 2024-12-05</a:t>
            </a:r>
            <a:endParaRPr sz="32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51"/>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672" name="Google Shape;1672;p51"/>
          <p:cNvSpPr txBox="1"/>
          <p:nvPr/>
        </p:nvSpPr>
        <p:spPr>
          <a:xfrm>
            <a:off x="434425" y="191650"/>
            <a:ext cx="17202000" cy="9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chemeClr val="dk1"/>
                </a:solidFill>
                <a:latin typeface="Calibri"/>
                <a:ea typeface="Calibri"/>
                <a:cs typeface="Calibri"/>
                <a:sym typeface="Calibri"/>
              </a:rPr>
              <a:t>Pixel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Crop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Video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Image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Frame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Native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Picture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Display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Sample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Storage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Viewing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Encoded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Projection Aspect Ratio</a:t>
            </a:r>
            <a:endParaRPr sz="50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17" name="Shape 117"/>
        <p:cNvGrpSpPr/>
        <p:nvPr/>
      </p:nvGrpSpPr>
      <p:grpSpPr>
        <a:xfrm>
          <a:off x="0" y="0"/>
          <a:ext cx="0" cy="0"/>
          <a:chOff x="0" y="0"/>
          <a:chExt cx="0" cy="0"/>
        </a:xfrm>
      </p:grpSpPr>
      <p:sp>
        <p:nvSpPr>
          <p:cNvPr id="118" name="Google Shape;118;p16"/>
          <p:cNvSpPr/>
          <p:nvPr/>
        </p:nvSpPr>
        <p:spPr>
          <a:xfrm>
            <a:off x="-6038371" y="-2305703"/>
            <a:ext cx="14962533" cy="14438844"/>
          </a:xfrm>
          <a:custGeom>
            <a:rect b="b" l="l" r="r" t="t"/>
            <a:pathLst>
              <a:path extrusionOk="0" h="14438844" w="14962533">
                <a:moveTo>
                  <a:pt x="0" y="0"/>
                </a:moveTo>
                <a:lnTo>
                  <a:pt x="14962533" y="0"/>
                </a:lnTo>
                <a:lnTo>
                  <a:pt x="14962533" y="14438844"/>
                </a:lnTo>
                <a:lnTo>
                  <a:pt x="0" y="14438844"/>
                </a:lnTo>
                <a:lnTo>
                  <a:pt x="0" y="0"/>
                </a:lnTo>
                <a:close/>
              </a:path>
            </a:pathLst>
          </a:custGeom>
          <a:blipFill rotWithShape="1">
            <a:blip r:embed="rId3">
              <a:alphaModFix/>
            </a:blip>
            <a:stretch>
              <a:fillRect b="0" l="0" r="0" t="0"/>
            </a:stretch>
          </a:blipFill>
          <a:ln>
            <a:noFill/>
          </a:ln>
        </p:spPr>
      </p:sp>
      <p:sp>
        <p:nvSpPr>
          <p:cNvPr id="119" name="Google Shape;119;p16"/>
          <p:cNvSpPr txBox="1"/>
          <p:nvPr/>
        </p:nvSpPr>
        <p:spPr>
          <a:xfrm>
            <a:off x="675191" y="885825"/>
            <a:ext cx="17255700" cy="969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6300" u="none" cap="none" strike="noStrike">
                <a:solidFill>
                  <a:srgbClr val="000000"/>
                </a:solidFill>
                <a:latin typeface="Comfortaa"/>
                <a:ea typeface="Comfortaa"/>
                <a:cs typeface="Comfortaa"/>
                <a:sym typeface="Comfortaa"/>
              </a:rPr>
              <a:t>ASPECT RATIO BASICS</a:t>
            </a:r>
            <a:endParaRPr sz="2600">
              <a:latin typeface="Comfortaa"/>
              <a:ea typeface="Comfortaa"/>
              <a:cs typeface="Comfortaa"/>
              <a:sym typeface="Comfortaa"/>
            </a:endParaRPr>
          </a:p>
        </p:txBody>
      </p:sp>
      <p:sp>
        <p:nvSpPr>
          <p:cNvPr id="120" name="Google Shape;120;p16"/>
          <p:cNvSpPr txBox="1"/>
          <p:nvPr/>
        </p:nvSpPr>
        <p:spPr>
          <a:xfrm>
            <a:off x="9921348" y="7950700"/>
            <a:ext cx="4749600" cy="292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1899"/>
              <a:t>Image from BlackMagic Teranex Manual</a:t>
            </a:r>
            <a:endParaRPr sz="800"/>
          </a:p>
        </p:txBody>
      </p:sp>
      <p:pic>
        <p:nvPicPr>
          <p:cNvPr id="121" name="Google Shape;121;p16"/>
          <p:cNvPicPr preferRelativeResize="0"/>
          <p:nvPr/>
        </p:nvPicPr>
        <p:blipFill>
          <a:blip r:embed="rId4">
            <a:alphaModFix/>
          </a:blip>
          <a:stretch>
            <a:fillRect/>
          </a:stretch>
        </p:blipFill>
        <p:spPr>
          <a:xfrm>
            <a:off x="675212" y="2279975"/>
            <a:ext cx="9059038" cy="7296544"/>
          </a:xfrm>
          <a:prstGeom prst="rect">
            <a:avLst/>
          </a:prstGeom>
          <a:noFill/>
          <a:ln>
            <a:noFill/>
          </a:ln>
        </p:spPr>
      </p:pic>
      <p:pic>
        <p:nvPicPr>
          <p:cNvPr id="122" name="Google Shape;122;p16"/>
          <p:cNvPicPr preferRelativeResize="0"/>
          <p:nvPr/>
        </p:nvPicPr>
        <p:blipFill>
          <a:blip r:embed="rId5">
            <a:alphaModFix/>
          </a:blip>
          <a:stretch>
            <a:fillRect/>
          </a:stretch>
        </p:blipFill>
        <p:spPr>
          <a:xfrm>
            <a:off x="9795900" y="2279975"/>
            <a:ext cx="8248949" cy="537647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52"/>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678" name="Google Shape;1678;p52"/>
          <p:cNvSpPr txBox="1"/>
          <p:nvPr/>
        </p:nvSpPr>
        <p:spPr>
          <a:xfrm>
            <a:off x="434425" y="191650"/>
            <a:ext cx="17202000" cy="9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chemeClr val="dk1"/>
                </a:solidFill>
                <a:latin typeface="Calibri"/>
                <a:ea typeface="Calibri"/>
                <a:cs typeface="Calibri"/>
                <a:sym typeface="Calibri"/>
              </a:rPr>
              <a:t>Pixel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Crop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Video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Image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Frame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Native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Picture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b="1" lang="en-US" sz="5000">
                <a:solidFill>
                  <a:schemeClr val="dk1"/>
                </a:solidFill>
                <a:latin typeface="Calibri"/>
                <a:ea typeface="Calibri"/>
                <a:cs typeface="Calibri"/>
                <a:sym typeface="Calibri"/>
              </a:rPr>
              <a:t>Display Aspect Ratio</a:t>
            </a:r>
            <a:endParaRPr b="1"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Sample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Storage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Viewing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Encoded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Projection Aspect Ratio</a:t>
            </a:r>
            <a:endParaRPr sz="5000">
              <a:solidFill>
                <a:schemeClr val="dk1"/>
              </a:solidFill>
              <a:latin typeface="Calibri"/>
              <a:ea typeface="Calibri"/>
              <a:cs typeface="Calibri"/>
              <a:sym typeface="Calibri"/>
            </a:endParaRPr>
          </a:p>
        </p:txBody>
      </p:sp>
      <p:pic>
        <p:nvPicPr>
          <p:cNvPr id="1679" name="Google Shape;1679;p52"/>
          <p:cNvPicPr preferRelativeResize="0"/>
          <p:nvPr/>
        </p:nvPicPr>
        <p:blipFill rotWithShape="1">
          <a:blip r:embed="rId4">
            <a:alphaModFix/>
          </a:blip>
          <a:srcRect b="3975" l="3975" r="0" t="0"/>
          <a:stretch/>
        </p:blipFill>
        <p:spPr>
          <a:xfrm>
            <a:off x="11214725" y="0"/>
            <a:ext cx="7073275" cy="5304950"/>
          </a:xfrm>
          <a:prstGeom prst="rect">
            <a:avLst/>
          </a:prstGeom>
          <a:noFill/>
          <a:ln>
            <a:noFill/>
          </a:ln>
        </p:spPr>
      </p:pic>
      <p:pic>
        <p:nvPicPr>
          <p:cNvPr id="1680" name="Google Shape;1680;p52"/>
          <p:cNvPicPr preferRelativeResize="0"/>
          <p:nvPr/>
        </p:nvPicPr>
        <p:blipFill>
          <a:blip r:embed="rId5">
            <a:alphaModFix/>
          </a:blip>
          <a:stretch>
            <a:fillRect/>
          </a:stretch>
        </p:blipFill>
        <p:spPr>
          <a:xfrm>
            <a:off x="11214725" y="5214700"/>
            <a:ext cx="7073275" cy="5304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53"/>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686" name="Google Shape;1686;p53"/>
          <p:cNvSpPr txBox="1"/>
          <p:nvPr/>
        </p:nvSpPr>
        <p:spPr>
          <a:xfrm>
            <a:off x="434425" y="191650"/>
            <a:ext cx="17202000" cy="9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dk1"/>
                </a:solidFill>
                <a:latin typeface="Calibri"/>
                <a:ea typeface="Calibri"/>
                <a:cs typeface="Calibri"/>
                <a:sym typeface="Calibri"/>
              </a:rPr>
              <a:t>Pixel Aspect Ratio</a:t>
            </a:r>
            <a:endParaRPr b="1"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Crop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Video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Image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Frame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Native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Picture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Display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b="1" lang="en-US" sz="5000">
                <a:solidFill>
                  <a:schemeClr val="dk1"/>
                </a:solidFill>
                <a:latin typeface="Calibri"/>
                <a:ea typeface="Calibri"/>
                <a:cs typeface="Calibri"/>
                <a:sym typeface="Calibri"/>
              </a:rPr>
              <a:t>Sample Aspect Ratio</a:t>
            </a:r>
            <a:endParaRPr b="1"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Storage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Viewing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Encoded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Projection Aspect Ratio</a:t>
            </a:r>
            <a:endParaRPr sz="5000">
              <a:solidFill>
                <a:schemeClr val="dk1"/>
              </a:solidFill>
              <a:latin typeface="Calibri"/>
              <a:ea typeface="Calibri"/>
              <a:cs typeface="Calibri"/>
              <a:sym typeface="Calibri"/>
            </a:endParaRPr>
          </a:p>
        </p:txBody>
      </p:sp>
      <p:pic>
        <p:nvPicPr>
          <p:cNvPr id="1687" name="Google Shape;1687;p53"/>
          <p:cNvPicPr preferRelativeResize="0"/>
          <p:nvPr/>
        </p:nvPicPr>
        <p:blipFill>
          <a:blip r:embed="rId4">
            <a:alphaModFix/>
          </a:blip>
          <a:stretch>
            <a:fillRect/>
          </a:stretch>
        </p:blipFill>
        <p:spPr>
          <a:xfrm>
            <a:off x="12248005" y="36700"/>
            <a:ext cx="4532941" cy="102870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54"/>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693" name="Google Shape;1693;p54"/>
          <p:cNvSpPr txBox="1"/>
          <p:nvPr/>
        </p:nvSpPr>
        <p:spPr>
          <a:xfrm>
            <a:off x="434425" y="191650"/>
            <a:ext cx="17202000" cy="9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dk1"/>
                </a:solidFill>
                <a:latin typeface="Calibri"/>
                <a:ea typeface="Calibri"/>
                <a:cs typeface="Calibri"/>
                <a:sym typeface="Calibri"/>
              </a:rPr>
              <a:t>Pixel Aspect Ratio -&gt; PAR</a:t>
            </a:r>
            <a:endParaRPr b="1"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Crop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Video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Image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Frame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Native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b="1" lang="en-US" sz="5000">
                <a:solidFill>
                  <a:schemeClr val="dk1"/>
                </a:solidFill>
                <a:latin typeface="Calibri"/>
                <a:ea typeface="Calibri"/>
                <a:cs typeface="Calibri"/>
                <a:sym typeface="Calibri"/>
              </a:rPr>
              <a:t>Picture Aspect Ratio -&gt; PAR</a:t>
            </a:r>
            <a:endParaRPr b="1"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Display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Sample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Storage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Viewing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Encoded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Projection Aspect Ratio</a:t>
            </a:r>
            <a:endParaRPr sz="50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55"/>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699" name="Google Shape;1699;p55"/>
          <p:cNvSpPr txBox="1"/>
          <p:nvPr/>
        </p:nvSpPr>
        <p:spPr>
          <a:xfrm>
            <a:off x="434425" y="191650"/>
            <a:ext cx="17202000" cy="9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chemeClr val="dk1"/>
                </a:solidFill>
                <a:latin typeface="Calibri"/>
                <a:ea typeface="Calibri"/>
                <a:cs typeface="Calibri"/>
                <a:sym typeface="Calibri"/>
              </a:rPr>
              <a:t>Pixel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Crop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Video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Image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Frame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Native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Picture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Display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b="1" lang="en-US" sz="5000">
                <a:solidFill>
                  <a:schemeClr val="dk1"/>
                </a:solidFill>
                <a:latin typeface="Calibri"/>
                <a:ea typeface="Calibri"/>
                <a:cs typeface="Calibri"/>
                <a:sym typeface="Calibri"/>
              </a:rPr>
              <a:t>Sample Aspect Ratio -&gt; SAR</a:t>
            </a:r>
            <a:endParaRPr b="1" sz="5000">
              <a:solidFill>
                <a:schemeClr val="dk1"/>
              </a:solidFill>
              <a:latin typeface="Calibri"/>
              <a:ea typeface="Calibri"/>
              <a:cs typeface="Calibri"/>
              <a:sym typeface="Calibri"/>
            </a:endParaRPr>
          </a:p>
          <a:p>
            <a:pPr indent="0" lvl="0" marL="0" rtl="0" algn="l">
              <a:spcBef>
                <a:spcPts val="0"/>
              </a:spcBef>
              <a:spcAft>
                <a:spcPts val="0"/>
              </a:spcAft>
              <a:buNone/>
            </a:pPr>
            <a:r>
              <a:rPr b="1" lang="en-US" sz="5000">
                <a:solidFill>
                  <a:schemeClr val="dk1"/>
                </a:solidFill>
                <a:latin typeface="Calibri"/>
                <a:ea typeface="Calibri"/>
                <a:cs typeface="Calibri"/>
                <a:sym typeface="Calibri"/>
              </a:rPr>
              <a:t>Storage Aspect Ratio -&gt; SAR</a:t>
            </a:r>
            <a:endParaRPr b="1"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Viewing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Encoded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Projection Aspect Ratio</a:t>
            </a:r>
            <a:endParaRPr sz="50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56"/>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705" name="Google Shape;1705;p56"/>
          <p:cNvSpPr txBox="1"/>
          <p:nvPr/>
        </p:nvSpPr>
        <p:spPr>
          <a:xfrm>
            <a:off x="434425" y="191650"/>
            <a:ext cx="17202000" cy="997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5000">
                <a:solidFill>
                  <a:schemeClr val="dk1"/>
                </a:solidFill>
                <a:latin typeface="Calibri"/>
                <a:ea typeface="Calibri"/>
                <a:cs typeface="Calibri"/>
                <a:sym typeface="Calibri"/>
              </a:rPr>
              <a:t>Picture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aka</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Storage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Pixel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aka</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Sample Aspect Ratio</a:t>
            </a:r>
            <a:endParaRPr sz="5000">
              <a:solidFill>
                <a:schemeClr val="dk1"/>
              </a:solidFill>
              <a:latin typeface="Calibri"/>
              <a:ea typeface="Calibri"/>
              <a:cs typeface="Calibri"/>
              <a:sym typeface="Calibri"/>
            </a:endParaRPr>
          </a:p>
        </p:txBody>
      </p:sp>
      <p:pic>
        <p:nvPicPr>
          <p:cNvPr id="1706" name="Google Shape;1706;p56"/>
          <p:cNvPicPr preferRelativeResize="0"/>
          <p:nvPr/>
        </p:nvPicPr>
        <p:blipFill>
          <a:blip r:embed="rId4">
            <a:alphaModFix/>
          </a:blip>
          <a:stretch>
            <a:fillRect/>
          </a:stretch>
        </p:blipFill>
        <p:spPr>
          <a:xfrm>
            <a:off x="9619776" y="36700"/>
            <a:ext cx="6790046" cy="102869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57"/>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712" name="Google Shape;1712;p57"/>
          <p:cNvSpPr txBox="1"/>
          <p:nvPr/>
        </p:nvSpPr>
        <p:spPr>
          <a:xfrm>
            <a:off x="2456750" y="2804950"/>
            <a:ext cx="5076000" cy="47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5000">
                <a:solidFill>
                  <a:schemeClr val="dk1"/>
                </a:solidFill>
                <a:latin typeface="Calibri"/>
                <a:ea typeface="Calibri"/>
                <a:cs typeface="Calibri"/>
                <a:sym typeface="Calibri"/>
              </a:rPr>
              <a:t>SAR * PAR = DAR</a:t>
            </a:r>
            <a:endParaRPr sz="5000">
              <a:solidFill>
                <a:schemeClr val="dk1"/>
              </a:solidFill>
              <a:latin typeface="Calibri"/>
              <a:ea typeface="Calibri"/>
              <a:cs typeface="Calibri"/>
              <a:sym typeface="Calibri"/>
            </a:endParaRPr>
          </a:p>
        </p:txBody>
      </p:sp>
      <p:pic>
        <p:nvPicPr>
          <p:cNvPr id="1713" name="Google Shape;1713;p57"/>
          <p:cNvPicPr preferRelativeResize="0"/>
          <p:nvPr/>
        </p:nvPicPr>
        <p:blipFill>
          <a:blip r:embed="rId4">
            <a:alphaModFix/>
          </a:blip>
          <a:stretch>
            <a:fillRect/>
          </a:stretch>
        </p:blipFill>
        <p:spPr>
          <a:xfrm>
            <a:off x="9619776" y="36700"/>
            <a:ext cx="6790046" cy="1028699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58"/>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719" name="Google Shape;1719;p58"/>
          <p:cNvSpPr txBox="1"/>
          <p:nvPr/>
        </p:nvSpPr>
        <p:spPr>
          <a:xfrm>
            <a:off x="434425" y="191650"/>
            <a:ext cx="3860100" cy="9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5000">
                <a:solidFill>
                  <a:schemeClr val="dk1"/>
                </a:solidFill>
                <a:latin typeface="Calibri"/>
                <a:ea typeface="Calibri"/>
                <a:cs typeface="Calibri"/>
                <a:sym typeface="Calibri"/>
              </a:rPr>
              <a:t>SAR?</a:t>
            </a:r>
            <a:endParaRPr sz="5000">
              <a:solidFill>
                <a:schemeClr val="dk1"/>
              </a:solidFill>
              <a:latin typeface="Calibri"/>
              <a:ea typeface="Calibri"/>
              <a:cs typeface="Calibri"/>
              <a:sym typeface="Calibri"/>
            </a:endParaRPr>
          </a:p>
          <a:p>
            <a:pPr indent="0" lvl="0" marL="0" rtl="0" algn="ctr">
              <a:spcBef>
                <a:spcPts val="0"/>
              </a:spcBef>
              <a:spcAft>
                <a:spcPts val="0"/>
              </a:spcAft>
              <a:buNone/>
            </a:pPr>
            <a:r>
              <a:rPr lang="en-US" sz="5000">
                <a:solidFill>
                  <a:schemeClr val="dk1"/>
                </a:solidFill>
                <a:latin typeface="Calibri"/>
                <a:ea typeface="Calibri"/>
                <a:cs typeface="Calibri"/>
                <a:sym typeface="Calibri"/>
              </a:rPr>
              <a:t>*</a:t>
            </a:r>
            <a:endParaRPr sz="5000">
              <a:solidFill>
                <a:schemeClr val="dk1"/>
              </a:solidFill>
              <a:latin typeface="Calibri"/>
              <a:ea typeface="Calibri"/>
              <a:cs typeface="Calibri"/>
              <a:sym typeface="Calibri"/>
            </a:endParaRPr>
          </a:p>
          <a:p>
            <a:pPr indent="0" lvl="0" marL="0" rtl="0" algn="ctr">
              <a:spcBef>
                <a:spcPts val="0"/>
              </a:spcBef>
              <a:spcAft>
                <a:spcPts val="0"/>
              </a:spcAft>
              <a:buNone/>
            </a:pPr>
            <a:r>
              <a:rPr lang="en-US" sz="5000">
                <a:solidFill>
                  <a:schemeClr val="dk1"/>
                </a:solidFill>
                <a:latin typeface="Calibri"/>
                <a:ea typeface="Calibri"/>
                <a:cs typeface="Calibri"/>
                <a:sym typeface="Calibri"/>
              </a:rPr>
              <a:t>PAR?</a:t>
            </a:r>
            <a:endParaRPr sz="5000">
              <a:solidFill>
                <a:schemeClr val="dk1"/>
              </a:solidFill>
              <a:latin typeface="Calibri"/>
              <a:ea typeface="Calibri"/>
              <a:cs typeface="Calibri"/>
              <a:sym typeface="Calibri"/>
            </a:endParaRPr>
          </a:p>
          <a:p>
            <a:pPr indent="0" lvl="0" marL="0" rtl="0" algn="ctr">
              <a:spcBef>
                <a:spcPts val="0"/>
              </a:spcBef>
              <a:spcAft>
                <a:spcPts val="0"/>
              </a:spcAft>
              <a:buNone/>
            </a:pPr>
            <a:r>
              <a:rPr lang="en-US" sz="5000">
                <a:solidFill>
                  <a:schemeClr val="dk1"/>
                </a:solidFill>
                <a:latin typeface="Calibri"/>
                <a:ea typeface="Calibri"/>
                <a:cs typeface="Calibri"/>
                <a:sym typeface="Calibri"/>
              </a:rPr>
              <a:t>=</a:t>
            </a:r>
            <a:endParaRPr sz="5000">
              <a:solidFill>
                <a:schemeClr val="dk1"/>
              </a:solidFill>
              <a:latin typeface="Calibri"/>
              <a:ea typeface="Calibri"/>
              <a:cs typeface="Calibri"/>
              <a:sym typeface="Calibri"/>
            </a:endParaRPr>
          </a:p>
          <a:p>
            <a:pPr indent="0" lvl="0" marL="0" rtl="0" algn="ctr">
              <a:spcBef>
                <a:spcPts val="0"/>
              </a:spcBef>
              <a:spcAft>
                <a:spcPts val="0"/>
              </a:spcAft>
              <a:buNone/>
            </a:pPr>
            <a:r>
              <a:rPr lang="en-US" sz="5000">
                <a:solidFill>
                  <a:schemeClr val="dk1"/>
                </a:solidFill>
                <a:latin typeface="Calibri"/>
                <a:ea typeface="Calibri"/>
                <a:cs typeface="Calibri"/>
                <a:sym typeface="Calibri"/>
              </a:rPr>
              <a:t>DAR?</a:t>
            </a:r>
            <a:endParaRPr sz="5000">
              <a:solidFill>
                <a:schemeClr val="dk1"/>
              </a:solidFill>
              <a:latin typeface="Calibri"/>
              <a:ea typeface="Calibri"/>
              <a:cs typeface="Calibri"/>
              <a:sym typeface="Calibri"/>
            </a:endParaRPr>
          </a:p>
        </p:txBody>
      </p:sp>
      <p:pic>
        <p:nvPicPr>
          <p:cNvPr id="1720" name="Google Shape;1720;p58"/>
          <p:cNvPicPr preferRelativeResize="0"/>
          <p:nvPr/>
        </p:nvPicPr>
        <p:blipFill>
          <a:blip r:embed="rId4">
            <a:alphaModFix/>
          </a:blip>
          <a:stretch>
            <a:fillRect/>
          </a:stretch>
        </p:blipFill>
        <p:spPr>
          <a:xfrm>
            <a:off x="4518750" y="-93525"/>
            <a:ext cx="13715999" cy="102869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59"/>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726" name="Google Shape;1726;p59"/>
          <p:cNvSpPr txBox="1"/>
          <p:nvPr/>
        </p:nvSpPr>
        <p:spPr>
          <a:xfrm>
            <a:off x="434425" y="191650"/>
            <a:ext cx="6078600" cy="997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5000">
                <a:solidFill>
                  <a:schemeClr val="dk1"/>
                </a:solidFill>
                <a:latin typeface="Calibri"/>
                <a:ea typeface="Calibri"/>
                <a:cs typeface="Calibri"/>
                <a:sym typeface="Calibri"/>
              </a:rPr>
              <a:t>SAR * PAR = DAR</a:t>
            </a:r>
            <a:endParaRPr sz="5000">
              <a:solidFill>
                <a:schemeClr val="dk1"/>
              </a:solidFill>
              <a:latin typeface="Calibri"/>
              <a:ea typeface="Calibri"/>
              <a:cs typeface="Calibri"/>
              <a:sym typeface="Calibri"/>
            </a:endParaRPr>
          </a:p>
          <a:p>
            <a:pPr indent="0" lvl="0" marL="0" rtl="0" algn="l">
              <a:spcBef>
                <a:spcPts val="0"/>
              </a:spcBef>
              <a:spcAft>
                <a:spcPts val="0"/>
              </a:spcAft>
              <a:buNone/>
            </a:pPr>
            <a:r>
              <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Storage Aspect Ratio * Pixel Aspect Ratio = Display Aspect Ratio</a:t>
            </a:r>
            <a:endParaRPr sz="5000">
              <a:solidFill>
                <a:schemeClr val="dk1"/>
              </a:solidFill>
              <a:latin typeface="Calibri"/>
              <a:ea typeface="Calibri"/>
              <a:cs typeface="Calibri"/>
              <a:sym typeface="Calibri"/>
            </a:endParaRPr>
          </a:p>
        </p:txBody>
      </p:sp>
      <p:sp>
        <p:nvSpPr>
          <p:cNvPr id="1727" name="Google Shape;1727;p59"/>
          <p:cNvSpPr txBox="1"/>
          <p:nvPr/>
        </p:nvSpPr>
        <p:spPr>
          <a:xfrm>
            <a:off x="9807825" y="191650"/>
            <a:ext cx="6078600" cy="997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5000">
                <a:solidFill>
                  <a:schemeClr val="dk1"/>
                </a:solidFill>
                <a:latin typeface="Calibri"/>
                <a:ea typeface="Calibri"/>
                <a:cs typeface="Calibri"/>
                <a:sym typeface="Calibri"/>
              </a:rPr>
              <a:t>(W/H) * SAR = DAR</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(W/H) / DAR = SAR</a:t>
            </a:r>
            <a:endParaRPr sz="5000">
              <a:solidFill>
                <a:schemeClr val="dk1"/>
              </a:solidFill>
              <a:latin typeface="Calibri"/>
              <a:ea typeface="Calibri"/>
              <a:cs typeface="Calibri"/>
              <a:sym typeface="Calibri"/>
            </a:endParaRPr>
          </a:p>
          <a:p>
            <a:pPr indent="0" lvl="0" marL="0" rtl="0" algn="l">
              <a:spcBef>
                <a:spcPts val="0"/>
              </a:spcBef>
              <a:spcAft>
                <a:spcPts val="0"/>
              </a:spcAft>
              <a:buNone/>
            </a:pPr>
            <a:r>
              <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 Width / Height) *</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Sample Aspect Ratio = Display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 Width / Height) /</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Display Aspect Ratio = Sample Aspect Ratio</a:t>
            </a:r>
            <a:endParaRPr sz="50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60"/>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44867" l="-608" r="-57977" t="-37068"/>
            </a:stretch>
          </a:blipFill>
          <a:ln>
            <a:noFill/>
          </a:ln>
        </p:spPr>
      </p:sp>
      <p:sp>
        <p:nvSpPr>
          <p:cNvPr id="1733" name="Google Shape;1733;p60"/>
          <p:cNvSpPr txBox="1"/>
          <p:nvPr/>
        </p:nvSpPr>
        <p:spPr>
          <a:xfrm>
            <a:off x="434425" y="191650"/>
            <a:ext cx="17202000" cy="99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chemeClr val="dk1"/>
                </a:solidFill>
                <a:latin typeface="Calibri"/>
                <a:ea typeface="Calibri"/>
                <a:cs typeface="Calibri"/>
                <a:sym typeface="Calibri"/>
              </a:rPr>
              <a:t>Pixel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Crop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Video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Image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Frame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Native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Picture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Display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b="1" lang="en-US" sz="5000">
                <a:solidFill>
                  <a:schemeClr val="dk1"/>
                </a:solidFill>
                <a:latin typeface="Calibri"/>
                <a:ea typeface="Calibri"/>
                <a:cs typeface="Calibri"/>
                <a:sym typeface="Calibri"/>
              </a:rPr>
              <a:t>Sample Aspect Ratio</a:t>
            </a:r>
            <a:endParaRPr b="1"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Storage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Viewing Aspect Ratio</a:t>
            </a:r>
            <a:endParaRPr sz="5000">
              <a:solidFill>
                <a:schemeClr val="dk1"/>
              </a:solidFill>
              <a:latin typeface="Calibri"/>
              <a:ea typeface="Calibri"/>
              <a:cs typeface="Calibri"/>
              <a:sym typeface="Calibri"/>
            </a:endParaRPr>
          </a:p>
          <a:p>
            <a:pPr indent="0" lvl="0" marL="0" rtl="0" algn="l">
              <a:spcBef>
                <a:spcPts val="0"/>
              </a:spcBef>
              <a:spcAft>
                <a:spcPts val="0"/>
              </a:spcAft>
              <a:buNone/>
            </a:pPr>
            <a:r>
              <a:rPr lang="en-US" sz="5000">
                <a:solidFill>
                  <a:schemeClr val="dk1"/>
                </a:solidFill>
                <a:latin typeface="Calibri"/>
                <a:ea typeface="Calibri"/>
                <a:cs typeface="Calibri"/>
                <a:sym typeface="Calibri"/>
              </a:rPr>
              <a:t>Encoded Aspect Ratio</a:t>
            </a:r>
            <a:endParaRPr sz="5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5000">
                <a:solidFill>
                  <a:schemeClr val="dk1"/>
                </a:solidFill>
                <a:latin typeface="Calibri"/>
                <a:ea typeface="Calibri"/>
                <a:cs typeface="Calibri"/>
                <a:sym typeface="Calibri"/>
              </a:rPr>
              <a:t>Projection Aspect Ratio</a:t>
            </a:r>
            <a:endParaRPr sz="50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737" name="Shape 1737"/>
        <p:cNvGrpSpPr/>
        <p:nvPr/>
      </p:nvGrpSpPr>
      <p:grpSpPr>
        <a:xfrm>
          <a:off x="0" y="0"/>
          <a:ext cx="0" cy="0"/>
          <a:chOff x="0" y="0"/>
          <a:chExt cx="0" cy="0"/>
        </a:xfrm>
      </p:grpSpPr>
      <p:sp>
        <p:nvSpPr>
          <p:cNvPr descr="a colorful glowing gradient brush stroke " id="1738" name="Google Shape;1738;p61"/>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739" name="Google Shape;1739;p61"/>
          <p:cNvPicPr preferRelativeResize="0"/>
          <p:nvPr/>
        </p:nvPicPr>
        <p:blipFill rotWithShape="1">
          <a:blip r:embed="rId4">
            <a:alphaModFix/>
          </a:blip>
          <a:srcRect b="5532" l="0" r="0" t="5523"/>
          <a:stretch/>
        </p:blipFill>
        <p:spPr>
          <a:xfrm>
            <a:off x="4336624" y="115650"/>
            <a:ext cx="13191501" cy="8794326"/>
          </a:xfrm>
          <a:prstGeom prst="rect">
            <a:avLst/>
          </a:prstGeom>
          <a:noFill/>
          <a:ln>
            <a:noFill/>
          </a:ln>
        </p:spPr>
      </p:pic>
      <p:sp>
        <p:nvSpPr>
          <p:cNvPr id="1740" name="Google Shape;1740;p61"/>
          <p:cNvSpPr txBox="1"/>
          <p:nvPr/>
        </p:nvSpPr>
        <p:spPr>
          <a:xfrm>
            <a:off x="9441950" y="933885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741" name="Google Shape;1741;p61"/>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742" name="Google Shape;1742;p61"/>
          <p:cNvSpPr txBox="1"/>
          <p:nvPr/>
        </p:nvSpPr>
        <p:spPr>
          <a:xfrm>
            <a:off x="387850" y="2291900"/>
            <a:ext cx="3262200" cy="15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Samples :D</a:t>
            </a:r>
            <a:endParaRPr sz="32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p:nvPr/>
        </p:nvSpPr>
        <p:spPr>
          <a:xfrm rot="10800000">
            <a:off x="555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0" l="-1544" r="-57047" t="-181936"/>
            </a:stretch>
          </a:blipFill>
          <a:ln>
            <a:noFill/>
          </a:ln>
        </p:spPr>
      </p:sp>
      <p:sp>
        <p:nvSpPr>
          <p:cNvPr id="128" name="Google Shape;128;p17"/>
          <p:cNvSpPr/>
          <p:nvPr/>
        </p:nvSpPr>
        <p:spPr>
          <a:xfrm>
            <a:off x="339707" y="2963135"/>
            <a:ext cx="5608446" cy="5620095"/>
          </a:xfrm>
          <a:custGeom>
            <a:rect b="b" l="l" r="r" t="t"/>
            <a:pathLst>
              <a:path extrusionOk="0" h="4653677" w="4644031">
                <a:moveTo>
                  <a:pt x="4519571" y="4653677"/>
                </a:moveTo>
                <a:lnTo>
                  <a:pt x="124460" y="4653677"/>
                </a:lnTo>
                <a:cubicBezTo>
                  <a:pt x="55880" y="4653677"/>
                  <a:pt x="0" y="4597797"/>
                  <a:pt x="0" y="4529217"/>
                </a:cubicBezTo>
                <a:lnTo>
                  <a:pt x="0" y="124460"/>
                </a:lnTo>
                <a:cubicBezTo>
                  <a:pt x="0" y="55880"/>
                  <a:pt x="55880" y="0"/>
                  <a:pt x="124460" y="0"/>
                </a:cubicBezTo>
                <a:lnTo>
                  <a:pt x="4519571" y="0"/>
                </a:lnTo>
                <a:cubicBezTo>
                  <a:pt x="4588151" y="0"/>
                  <a:pt x="4644031" y="55880"/>
                  <a:pt x="4644031" y="124460"/>
                </a:cubicBezTo>
                <a:lnTo>
                  <a:pt x="4644031" y="4529217"/>
                </a:lnTo>
                <a:cubicBezTo>
                  <a:pt x="4644031" y="4597797"/>
                  <a:pt x="4588151" y="4653677"/>
                  <a:pt x="4519571" y="4653677"/>
                </a:cubicBezTo>
                <a:close/>
              </a:path>
            </a:pathLst>
          </a:custGeom>
          <a:solidFill>
            <a:srgbClr val="FFFFFF">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6340876" y="2963135"/>
            <a:ext cx="5608446" cy="5620095"/>
          </a:xfrm>
          <a:custGeom>
            <a:rect b="b" l="l" r="r" t="t"/>
            <a:pathLst>
              <a:path extrusionOk="0" h="4653677" w="4644031">
                <a:moveTo>
                  <a:pt x="4519571" y="4653677"/>
                </a:moveTo>
                <a:lnTo>
                  <a:pt x="124460" y="4653677"/>
                </a:lnTo>
                <a:cubicBezTo>
                  <a:pt x="55880" y="4653677"/>
                  <a:pt x="0" y="4597797"/>
                  <a:pt x="0" y="4529217"/>
                </a:cubicBezTo>
                <a:lnTo>
                  <a:pt x="0" y="124460"/>
                </a:lnTo>
                <a:cubicBezTo>
                  <a:pt x="0" y="55880"/>
                  <a:pt x="55880" y="0"/>
                  <a:pt x="124460" y="0"/>
                </a:cubicBezTo>
                <a:lnTo>
                  <a:pt x="4519571" y="0"/>
                </a:lnTo>
                <a:cubicBezTo>
                  <a:pt x="4588151" y="0"/>
                  <a:pt x="4644031" y="55880"/>
                  <a:pt x="4644031" y="124460"/>
                </a:cubicBezTo>
                <a:lnTo>
                  <a:pt x="4644031" y="4529217"/>
                </a:lnTo>
                <a:cubicBezTo>
                  <a:pt x="4644031" y="4597797"/>
                  <a:pt x="4588151" y="4653677"/>
                  <a:pt x="4519571" y="4653677"/>
                </a:cubicBezTo>
                <a:close/>
              </a:path>
            </a:pathLst>
          </a:custGeom>
          <a:solidFill>
            <a:srgbClr val="FFFFFF">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12339847" y="2963135"/>
            <a:ext cx="5608446" cy="5620095"/>
          </a:xfrm>
          <a:custGeom>
            <a:rect b="b" l="l" r="r" t="t"/>
            <a:pathLst>
              <a:path extrusionOk="0" h="4653677" w="4644031">
                <a:moveTo>
                  <a:pt x="4519571" y="4653677"/>
                </a:moveTo>
                <a:lnTo>
                  <a:pt x="124460" y="4653677"/>
                </a:lnTo>
                <a:cubicBezTo>
                  <a:pt x="55880" y="4653677"/>
                  <a:pt x="0" y="4597797"/>
                  <a:pt x="0" y="4529217"/>
                </a:cubicBezTo>
                <a:lnTo>
                  <a:pt x="0" y="124460"/>
                </a:lnTo>
                <a:cubicBezTo>
                  <a:pt x="0" y="55880"/>
                  <a:pt x="55880" y="0"/>
                  <a:pt x="124460" y="0"/>
                </a:cubicBezTo>
                <a:lnTo>
                  <a:pt x="4519571" y="0"/>
                </a:lnTo>
                <a:cubicBezTo>
                  <a:pt x="4588151" y="0"/>
                  <a:pt x="4644031" y="55880"/>
                  <a:pt x="4644031" y="124460"/>
                </a:cubicBezTo>
                <a:lnTo>
                  <a:pt x="4644031" y="4529217"/>
                </a:lnTo>
                <a:cubicBezTo>
                  <a:pt x="4644031" y="4597797"/>
                  <a:pt x="4588151" y="4653677"/>
                  <a:pt x="4519571" y="4653677"/>
                </a:cubicBezTo>
                <a:close/>
              </a:path>
            </a:pathLst>
          </a:custGeom>
          <a:solidFill>
            <a:srgbClr val="FFFFFF">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nvSpPr>
        <p:spPr>
          <a:xfrm>
            <a:off x="550789" y="3274158"/>
            <a:ext cx="5209062" cy="137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4500" u="none" cap="none" strike="noStrike">
                <a:solidFill>
                  <a:srgbClr val="000000"/>
                </a:solidFill>
                <a:latin typeface="Arial"/>
                <a:ea typeface="Arial"/>
                <a:cs typeface="Arial"/>
                <a:sym typeface="Arial"/>
              </a:rPr>
              <a:t>Display Aspect Ratio (DAR)</a:t>
            </a:r>
            <a:endParaRPr/>
          </a:p>
        </p:txBody>
      </p:sp>
      <p:sp>
        <p:nvSpPr>
          <p:cNvPr id="132" name="Google Shape;132;p17"/>
          <p:cNvSpPr txBox="1"/>
          <p:nvPr/>
        </p:nvSpPr>
        <p:spPr>
          <a:xfrm>
            <a:off x="436980" y="4897316"/>
            <a:ext cx="5436600" cy="3684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000000"/>
                </a:solidFill>
                <a:latin typeface="Arial"/>
                <a:ea typeface="Arial"/>
                <a:cs typeface="Arial"/>
                <a:sym typeface="Arial"/>
              </a:rPr>
              <a:t>DAR is the ratio between the width and height of the frame at the time of playback. DAR is a metadata field present in most audiovisual containers (though absent in some, including AVI) that is used by playback software and platforms to properly render the width and height of the frame proportionally so that the image is not stretched or narrowed. </a:t>
            </a:r>
            <a:endParaRPr sz="1100"/>
          </a:p>
          <a:p>
            <a:pPr indent="0" lvl="0" marL="0" marR="0" rtl="0" algn="ctr">
              <a:lnSpc>
                <a:spcPct val="130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33" name="Google Shape;133;p17"/>
          <p:cNvSpPr txBox="1"/>
          <p:nvPr/>
        </p:nvSpPr>
        <p:spPr>
          <a:xfrm>
            <a:off x="6545020" y="3274158"/>
            <a:ext cx="5209062" cy="137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4500" u="none" cap="none" strike="noStrike">
                <a:solidFill>
                  <a:srgbClr val="000000"/>
                </a:solidFill>
                <a:latin typeface="Arial"/>
                <a:ea typeface="Arial"/>
                <a:cs typeface="Arial"/>
                <a:sym typeface="Arial"/>
              </a:rPr>
              <a:t>Pixel Aspect Ratio (PAR)</a:t>
            </a:r>
            <a:endParaRPr/>
          </a:p>
        </p:txBody>
      </p:sp>
      <p:sp>
        <p:nvSpPr>
          <p:cNvPr id="134" name="Google Shape;134;p17"/>
          <p:cNvSpPr txBox="1"/>
          <p:nvPr/>
        </p:nvSpPr>
        <p:spPr>
          <a:xfrm>
            <a:off x="6539469" y="5102255"/>
            <a:ext cx="5209200" cy="3264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000000"/>
                </a:solidFill>
                <a:latin typeface="Arial"/>
                <a:ea typeface="Arial"/>
                <a:cs typeface="Arial"/>
                <a:sym typeface="Arial"/>
              </a:rPr>
              <a:t>PAR is the ratio between the width and the height of each individual pixel that makes up a video frame. Pixels within a frame are all of a uniform size, and while they may be square, they often are not. If the pixels are square, the PAR value is 1:1 or 1, since the width and the height of the pixels are equal to one another. </a:t>
            </a:r>
            <a:endParaRPr sz="2100"/>
          </a:p>
        </p:txBody>
      </p:sp>
      <p:sp>
        <p:nvSpPr>
          <p:cNvPr id="135" name="Google Shape;135;p17"/>
          <p:cNvSpPr txBox="1"/>
          <p:nvPr/>
        </p:nvSpPr>
        <p:spPr>
          <a:xfrm>
            <a:off x="12549397" y="3274158"/>
            <a:ext cx="5209062" cy="137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4500" u="none" cap="none" strike="noStrike">
                <a:solidFill>
                  <a:srgbClr val="000000"/>
                </a:solidFill>
                <a:latin typeface="Arial"/>
                <a:ea typeface="Arial"/>
                <a:cs typeface="Arial"/>
                <a:sym typeface="Arial"/>
              </a:rPr>
              <a:t>Storage Aspect Ratio (SAR)</a:t>
            </a:r>
            <a:endParaRPr/>
          </a:p>
        </p:txBody>
      </p:sp>
      <p:sp>
        <p:nvSpPr>
          <p:cNvPr id="136" name="Google Shape;136;p17"/>
          <p:cNvSpPr txBox="1"/>
          <p:nvPr/>
        </p:nvSpPr>
        <p:spPr>
          <a:xfrm>
            <a:off x="12549397" y="5678366"/>
            <a:ext cx="5209200" cy="2004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000000"/>
                </a:solidFill>
                <a:latin typeface="Arial"/>
                <a:ea typeface="Arial"/>
                <a:cs typeface="Arial"/>
                <a:sym typeface="Arial"/>
              </a:rPr>
              <a:t>SAR is the width and height of a video frame expressed as a ratio. For example, a video frame with a width of 720 pixels and height of 480 pixels (720x480) would have a SAR of 3:2. </a:t>
            </a:r>
            <a:endParaRPr b="0" i="0" sz="2100" u="none" cap="none" strike="noStrike">
              <a:solidFill>
                <a:srgbClr val="000000"/>
              </a:solidFill>
              <a:latin typeface="Arial"/>
              <a:ea typeface="Arial"/>
              <a:cs typeface="Arial"/>
              <a:sym typeface="Arial"/>
            </a:endParaRPr>
          </a:p>
        </p:txBody>
      </p:sp>
      <p:sp>
        <p:nvSpPr>
          <p:cNvPr id="137" name="Google Shape;137;p17"/>
          <p:cNvSpPr txBox="1"/>
          <p:nvPr/>
        </p:nvSpPr>
        <p:spPr>
          <a:xfrm>
            <a:off x="227455" y="1137447"/>
            <a:ext cx="18183600" cy="9852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6400">
                <a:latin typeface="Comfortaa"/>
                <a:ea typeface="Comfortaa"/>
                <a:cs typeface="Comfortaa"/>
                <a:sym typeface="Comfortaa"/>
              </a:rPr>
              <a:t>Significant </a:t>
            </a:r>
            <a:r>
              <a:rPr i="0" lang="en-US" sz="6400" u="none" cap="none" strike="noStrike">
                <a:solidFill>
                  <a:srgbClr val="000000"/>
                </a:solidFill>
                <a:latin typeface="Comfortaa"/>
                <a:ea typeface="Comfortaa"/>
                <a:cs typeface="Comfortaa"/>
                <a:sym typeface="Comfortaa"/>
              </a:rPr>
              <a:t>P</a:t>
            </a:r>
            <a:r>
              <a:rPr lang="en-US" sz="6400">
                <a:latin typeface="Comfortaa"/>
                <a:ea typeface="Comfortaa"/>
                <a:cs typeface="Comfortaa"/>
                <a:sym typeface="Comfortaa"/>
              </a:rPr>
              <a:t>roperties</a:t>
            </a:r>
            <a:r>
              <a:rPr i="0" lang="en-US" sz="6400" u="none" cap="none" strike="noStrike">
                <a:solidFill>
                  <a:srgbClr val="000000"/>
                </a:solidFill>
                <a:latin typeface="Comfortaa"/>
                <a:ea typeface="Comfortaa"/>
                <a:cs typeface="Comfortaa"/>
                <a:sym typeface="Comfortaa"/>
              </a:rPr>
              <a:t> </a:t>
            </a:r>
            <a:r>
              <a:rPr lang="en-US" sz="6400">
                <a:latin typeface="Comfortaa"/>
                <a:ea typeface="Comfortaa"/>
                <a:cs typeface="Comfortaa"/>
                <a:sym typeface="Comfortaa"/>
              </a:rPr>
              <a:t>for Digital Video</a:t>
            </a:r>
            <a:endParaRPr i="0" sz="6400" u="none" cap="none" strike="noStrike">
              <a:solidFill>
                <a:srgbClr val="000000"/>
              </a:solidFill>
              <a:latin typeface="Comfortaa"/>
              <a:ea typeface="Comfortaa"/>
              <a:cs typeface="Comfortaa"/>
              <a:sym typeface="Comfortaa"/>
            </a:endParaRPr>
          </a:p>
        </p:txBody>
      </p:sp>
      <p:sp>
        <p:nvSpPr>
          <p:cNvPr id="138" name="Google Shape;138;p17"/>
          <p:cNvSpPr txBox="1"/>
          <p:nvPr/>
        </p:nvSpPr>
        <p:spPr>
          <a:xfrm>
            <a:off x="691419" y="299947"/>
            <a:ext cx="17255700" cy="615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US" sz="4000" u="none" cap="none" strike="noStrike">
                <a:solidFill>
                  <a:srgbClr val="000000"/>
                </a:solidFill>
                <a:latin typeface="Comfortaa"/>
                <a:ea typeface="Comfortaa"/>
                <a:cs typeface="Comfortaa"/>
                <a:sym typeface="Comfortaa"/>
              </a:rPr>
              <a:t>F</a:t>
            </a:r>
            <a:r>
              <a:rPr lang="en-US" sz="4000">
                <a:latin typeface="Comfortaa"/>
                <a:ea typeface="Comfortaa"/>
                <a:cs typeface="Comfortaa"/>
                <a:sym typeface="Comfortaa"/>
              </a:rPr>
              <a:t>rom</a:t>
            </a:r>
            <a:r>
              <a:rPr i="0" lang="en-US" sz="4000" u="none" cap="none" strike="noStrike">
                <a:solidFill>
                  <a:srgbClr val="000000"/>
                </a:solidFill>
                <a:latin typeface="Comfortaa"/>
                <a:ea typeface="Comfortaa"/>
                <a:cs typeface="Comfortaa"/>
                <a:sym typeface="Comfortaa"/>
              </a:rPr>
              <a:t> FADGI’S</a:t>
            </a:r>
            <a:endParaRPr sz="2500">
              <a:latin typeface="Comfortaa"/>
              <a:ea typeface="Comfortaa"/>
              <a:cs typeface="Comfortaa"/>
              <a:sym typeface="Comfortaa"/>
            </a:endParaRPr>
          </a:p>
        </p:txBody>
      </p:sp>
      <p:sp>
        <p:nvSpPr>
          <p:cNvPr id="139" name="Google Shape;139;p17"/>
          <p:cNvSpPr txBox="1"/>
          <p:nvPr/>
        </p:nvSpPr>
        <p:spPr>
          <a:xfrm>
            <a:off x="2846724" y="9203600"/>
            <a:ext cx="13479600" cy="5079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0" i="0" lang="en-US" sz="3299" u="sng" cap="none" strike="noStrike">
                <a:solidFill>
                  <a:schemeClr val="hlink"/>
                </a:solidFill>
                <a:latin typeface="Arial"/>
                <a:ea typeface="Arial"/>
                <a:cs typeface="Arial"/>
                <a:sym typeface="Arial"/>
                <a:hlinkClick r:id="rId4"/>
              </a:rPr>
              <a:t>https://www.digitizationguidelines.gov/guidelines/sigpropvideo.html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746" name="Shape 1746"/>
        <p:cNvGrpSpPr/>
        <p:nvPr/>
      </p:nvGrpSpPr>
      <p:grpSpPr>
        <a:xfrm>
          <a:off x="0" y="0"/>
          <a:ext cx="0" cy="0"/>
          <a:chOff x="0" y="0"/>
          <a:chExt cx="0" cy="0"/>
        </a:xfrm>
      </p:grpSpPr>
      <p:sp>
        <p:nvSpPr>
          <p:cNvPr descr="a colorful glowing gradient brush stroke " id="1747" name="Google Shape;1747;p62"/>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748" name="Google Shape;1748;p62"/>
          <p:cNvPicPr preferRelativeResize="0"/>
          <p:nvPr/>
        </p:nvPicPr>
        <p:blipFill rotWithShape="1">
          <a:blip r:embed="rId4">
            <a:alphaModFix/>
          </a:blip>
          <a:srcRect b="5555" l="0" r="0" t="5555"/>
          <a:stretch/>
        </p:blipFill>
        <p:spPr>
          <a:xfrm>
            <a:off x="4336624" y="115650"/>
            <a:ext cx="13191501" cy="8794325"/>
          </a:xfrm>
          <a:prstGeom prst="rect">
            <a:avLst/>
          </a:prstGeom>
          <a:noFill/>
          <a:ln>
            <a:noFill/>
          </a:ln>
        </p:spPr>
      </p:pic>
      <p:cxnSp>
        <p:nvCxnSpPr>
          <p:cNvPr id="1749" name="Google Shape;1749;p62"/>
          <p:cNvCxnSpPr/>
          <p:nvPr/>
        </p:nvCxnSpPr>
        <p:spPr>
          <a:xfrm>
            <a:off x="4377650" y="9301950"/>
            <a:ext cx="13119000" cy="36900"/>
          </a:xfrm>
          <a:prstGeom prst="straightConnector1">
            <a:avLst/>
          </a:prstGeom>
          <a:noFill/>
          <a:ln cap="flat" cmpd="sng" w="9525">
            <a:solidFill>
              <a:schemeClr val="dk2"/>
            </a:solidFill>
            <a:prstDash val="solid"/>
            <a:round/>
            <a:headEnd len="med" w="med" type="none"/>
            <a:tailEnd len="med" w="med" type="none"/>
          </a:ln>
        </p:spPr>
      </p:cxnSp>
      <p:cxnSp>
        <p:nvCxnSpPr>
          <p:cNvPr id="1750" name="Google Shape;1750;p62"/>
          <p:cNvCxnSpPr/>
          <p:nvPr/>
        </p:nvCxnSpPr>
        <p:spPr>
          <a:xfrm>
            <a:off x="3936675" y="176325"/>
            <a:ext cx="12300" cy="8745900"/>
          </a:xfrm>
          <a:prstGeom prst="straightConnector1">
            <a:avLst/>
          </a:prstGeom>
          <a:noFill/>
          <a:ln cap="flat" cmpd="sng" w="9525">
            <a:solidFill>
              <a:schemeClr val="dk2"/>
            </a:solidFill>
            <a:prstDash val="solid"/>
            <a:round/>
            <a:headEnd len="med" w="med" type="none"/>
            <a:tailEnd len="med" w="med" type="none"/>
          </a:ln>
        </p:spPr>
      </p:cxnSp>
      <p:sp>
        <p:nvSpPr>
          <p:cNvPr id="1751" name="Google Shape;1751;p62"/>
          <p:cNvSpPr txBox="1"/>
          <p:nvPr/>
        </p:nvSpPr>
        <p:spPr>
          <a:xfrm>
            <a:off x="1266350" y="4255300"/>
            <a:ext cx="23892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30 scan lines sampled</a:t>
            </a:r>
            <a:endParaRPr sz="3200">
              <a:solidFill>
                <a:schemeClr val="dk1"/>
              </a:solidFill>
              <a:latin typeface="Calibri"/>
              <a:ea typeface="Calibri"/>
              <a:cs typeface="Calibri"/>
              <a:sym typeface="Calibri"/>
            </a:endParaRPr>
          </a:p>
        </p:txBody>
      </p:sp>
      <p:sp>
        <p:nvSpPr>
          <p:cNvPr id="1752" name="Google Shape;1752;p62"/>
          <p:cNvSpPr txBox="1"/>
          <p:nvPr/>
        </p:nvSpPr>
        <p:spPr>
          <a:xfrm>
            <a:off x="9441950" y="933885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753" name="Google Shape;1753;p62"/>
          <p:cNvSpPr txBox="1"/>
          <p:nvPr/>
        </p:nvSpPr>
        <p:spPr>
          <a:xfrm>
            <a:off x="-4068750" y="720735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757" name="Shape 1757"/>
        <p:cNvGrpSpPr/>
        <p:nvPr/>
      </p:nvGrpSpPr>
      <p:grpSpPr>
        <a:xfrm>
          <a:off x="0" y="0"/>
          <a:ext cx="0" cy="0"/>
          <a:chOff x="0" y="0"/>
          <a:chExt cx="0" cy="0"/>
        </a:xfrm>
      </p:grpSpPr>
      <p:sp>
        <p:nvSpPr>
          <p:cNvPr descr="a colorful glowing gradient brush stroke " id="1758" name="Google Shape;1758;p63"/>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759" name="Google Shape;1759;p63"/>
          <p:cNvPicPr preferRelativeResize="0"/>
          <p:nvPr/>
        </p:nvPicPr>
        <p:blipFill rotWithShape="1">
          <a:blip r:embed="rId4">
            <a:alphaModFix/>
          </a:blip>
          <a:srcRect b="0" l="0" r="0" t="0"/>
          <a:stretch/>
        </p:blipFill>
        <p:spPr>
          <a:xfrm>
            <a:off x="4336624" y="115650"/>
            <a:ext cx="13191501" cy="8794325"/>
          </a:xfrm>
          <a:prstGeom prst="rect">
            <a:avLst/>
          </a:prstGeom>
          <a:noFill/>
          <a:ln>
            <a:noFill/>
          </a:ln>
        </p:spPr>
      </p:pic>
      <p:cxnSp>
        <p:nvCxnSpPr>
          <p:cNvPr id="1760" name="Google Shape;1760;p63"/>
          <p:cNvCxnSpPr/>
          <p:nvPr/>
        </p:nvCxnSpPr>
        <p:spPr>
          <a:xfrm>
            <a:off x="4377650" y="9301950"/>
            <a:ext cx="13119000" cy="36900"/>
          </a:xfrm>
          <a:prstGeom prst="straightConnector1">
            <a:avLst/>
          </a:prstGeom>
          <a:noFill/>
          <a:ln cap="flat" cmpd="sng" w="9525">
            <a:solidFill>
              <a:schemeClr val="dk2"/>
            </a:solidFill>
            <a:prstDash val="solid"/>
            <a:round/>
            <a:headEnd len="med" w="med" type="none"/>
            <a:tailEnd len="med" w="med" type="none"/>
          </a:ln>
        </p:spPr>
      </p:cxnSp>
      <p:cxnSp>
        <p:nvCxnSpPr>
          <p:cNvPr id="1761" name="Google Shape;1761;p63"/>
          <p:cNvCxnSpPr/>
          <p:nvPr/>
        </p:nvCxnSpPr>
        <p:spPr>
          <a:xfrm>
            <a:off x="3936675" y="176325"/>
            <a:ext cx="12300" cy="8745900"/>
          </a:xfrm>
          <a:prstGeom prst="straightConnector1">
            <a:avLst/>
          </a:prstGeom>
          <a:noFill/>
          <a:ln cap="flat" cmpd="sng" w="9525">
            <a:solidFill>
              <a:schemeClr val="dk2"/>
            </a:solidFill>
            <a:prstDash val="solid"/>
            <a:round/>
            <a:headEnd len="med" w="med" type="none"/>
            <a:tailEnd len="med" w="med" type="none"/>
          </a:ln>
        </p:spPr>
      </p:cxnSp>
      <p:sp>
        <p:nvSpPr>
          <p:cNvPr id="1762" name="Google Shape;1762;p63"/>
          <p:cNvSpPr txBox="1"/>
          <p:nvPr/>
        </p:nvSpPr>
        <p:spPr>
          <a:xfrm>
            <a:off x="1266350" y="4255300"/>
            <a:ext cx="23892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30 scan lines sampled</a:t>
            </a:r>
            <a:endParaRPr sz="3200">
              <a:solidFill>
                <a:schemeClr val="dk1"/>
              </a:solidFill>
              <a:latin typeface="Calibri"/>
              <a:ea typeface="Calibri"/>
              <a:cs typeface="Calibri"/>
              <a:sym typeface="Calibri"/>
            </a:endParaRPr>
          </a:p>
        </p:txBody>
      </p:sp>
      <p:sp>
        <p:nvSpPr>
          <p:cNvPr id="1763" name="Google Shape;1763;p63"/>
          <p:cNvSpPr txBox="1"/>
          <p:nvPr/>
        </p:nvSpPr>
        <p:spPr>
          <a:xfrm>
            <a:off x="9441950" y="933885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764" name="Google Shape;1764;p63"/>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768" name="Shape 1768"/>
        <p:cNvGrpSpPr/>
        <p:nvPr/>
      </p:nvGrpSpPr>
      <p:grpSpPr>
        <a:xfrm>
          <a:off x="0" y="0"/>
          <a:ext cx="0" cy="0"/>
          <a:chOff x="0" y="0"/>
          <a:chExt cx="0" cy="0"/>
        </a:xfrm>
      </p:grpSpPr>
      <p:sp>
        <p:nvSpPr>
          <p:cNvPr descr="a colorful glowing gradient brush stroke " id="1769" name="Google Shape;1769;p64"/>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770" name="Google Shape;1770;p64"/>
          <p:cNvPicPr preferRelativeResize="0"/>
          <p:nvPr/>
        </p:nvPicPr>
        <p:blipFill rotWithShape="1">
          <a:blip r:embed="rId4">
            <a:alphaModFix/>
          </a:blip>
          <a:srcRect b="0" l="0" r="0" t="0"/>
          <a:stretch/>
        </p:blipFill>
        <p:spPr>
          <a:xfrm>
            <a:off x="4336624" y="115650"/>
            <a:ext cx="13191501" cy="8794325"/>
          </a:xfrm>
          <a:prstGeom prst="rect">
            <a:avLst/>
          </a:prstGeom>
          <a:noFill/>
          <a:ln>
            <a:noFill/>
          </a:ln>
        </p:spPr>
      </p:pic>
      <p:cxnSp>
        <p:nvCxnSpPr>
          <p:cNvPr id="1771" name="Google Shape;1771;p64"/>
          <p:cNvCxnSpPr/>
          <p:nvPr/>
        </p:nvCxnSpPr>
        <p:spPr>
          <a:xfrm>
            <a:off x="4377650" y="9301950"/>
            <a:ext cx="13119000" cy="36900"/>
          </a:xfrm>
          <a:prstGeom prst="straightConnector1">
            <a:avLst/>
          </a:prstGeom>
          <a:noFill/>
          <a:ln cap="flat" cmpd="sng" w="9525">
            <a:solidFill>
              <a:schemeClr val="dk2"/>
            </a:solidFill>
            <a:prstDash val="solid"/>
            <a:round/>
            <a:headEnd len="med" w="med" type="none"/>
            <a:tailEnd len="med" w="med" type="none"/>
          </a:ln>
        </p:spPr>
      </p:cxnSp>
      <p:cxnSp>
        <p:nvCxnSpPr>
          <p:cNvPr id="1772" name="Google Shape;1772;p64"/>
          <p:cNvCxnSpPr/>
          <p:nvPr/>
        </p:nvCxnSpPr>
        <p:spPr>
          <a:xfrm>
            <a:off x="3936675" y="176325"/>
            <a:ext cx="12300" cy="8745900"/>
          </a:xfrm>
          <a:prstGeom prst="straightConnector1">
            <a:avLst/>
          </a:prstGeom>
          <a:noFill/>
          <a:ln cap="flat" cmpd="sng" w="9525">
            <a:solidFill>
              <a:schemeClr val="dk2"/>
            </a:solidFill>
            <a:prstDash val="solid"/>
            <a:round/>
            <a:headEnd len="med" w="med" type="none"/>
            <a:tailEnd len="med" w="med" type="none"/>
          </a:ln>
        </p:spPr>
      </p:cxnSp>
      <p:sp>
        <p:nvSpPr>
          <p:cNvPr id="1773" name="Google Shape;1773;p64"/>
          <p:cNvSpPr txBox="1"/>
          <p:nvPr/>
        </p:nvSpPr>
        <p:spPr>
          <a:xfrm>
            <a:off x="1266350" y="4255300"/>
            <a:ext cx="26703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480 scan lines sampled</a:t>
            </a:r>
            <a:endParaRPr sz="3200">
              <a:solidFill>
                <a:schemeClr val="dk1"/>
              </a:solidFill>
              <a:latin typeface="Calibri"/>
              <a:ea typeface="Calibri"/>
              <a:cs typeface="Calibri"/>
              <a:sym typeface="Calibri"/>
            </a:endParaRPr>
          </a:p>
        </p:txBody>
      </p:sp>
      <p:sp>
        <p:nvSpPr>
          <p:cNvPr id="1774" name="Google Shape;1774;p64"/>
          <p:cNvSpPr txBox="1"/>
          <p:nvPr/>
        </p:nvSpPr>
        <p:spPr>
          <a:xfrm>
            <a:off x="9441950" y="933885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775" name="Google Shape;1775;p64"/>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779" name="Shape 1779"/>
        <p:cNvGrpSpPr/>
        <p:nvPr/>
      </p:nvGrpSpPr>
      <p:grpSpPr>
        <a:xfrm>
          <a:off x="0" y="0"/>
          <a:ext cx="0" cy="0"/>
          <a:chOff x="0" y="0"/>
          <a:chExt cx="0" cy="0"/>
        </a:xfrm>
      </p:grpSpPr>
      <p:sp>
        <p:nvSpPr>
          <p:cNvPr descr="a colorful glowing gradient brush stroke " id="1780" name="Google Shape;1780;p65"/>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781" name="Google Shape;1781;p65"/>
          <p:cNvPicPr preferRelativeResize="0"/>
          <p:nvPr/>
        </p:nvPicPr>
        <p:blipFill rotWithShape="1">
          <a:blip r:embed="rId4">
            <a:alphaModFix/>
          </a:blip>
          <a:srcRect b="5532" l="0" r="0" t="5523"/>
          <a:stretch/>
        </p:blipFill>
        <p:spPr>
          <a:xfrm>
            <a:off x="4336624" y="115650"/>
            <a:ext cx="13191501" cy="8794326"/>
          </a:xfrm>
          <a:prstGeom prst="rect">
            <a:avLst/>
          </a:prstGeom>
          <a:noFill/>
          <a:ln>
            <a:noFill/>
          </a:ln>
        </p:spPr>
      </p:pic>
      <p:sp>
        <p:nvSpPr>
          <p:cNvPr id="1782" name="Google Shape;1782;p65"/>
          <p:cNvSpPr txBox="1"/>
          <p:nvPr/>
        </p:nvSpPr>
        <p:spPr>
          <a:xfrm>
            <a:off x="9441950" y="933885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783" name="Google Shape;1783;p65"/>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784" name="Google Shape;1784;p65"/>
          <p:cNvSpPr txBox="1"/>
          <p:nvPr/>
        </p:nvSpPr>
        <p:spPr>
          <a:xfrm>
            <a:off x="387850" y="2291900"/>
            <a:ext cx="3262200" cy="15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Samples :D</a:t>
            </a:r>
            <a:endParaRPr sz="3200">
              <a:solidFill>
                <a:schemeClr val="dk1"/>
              </a:solidFill>
              <a:latin typeface="Calibri"/>
              <a:ea typeface="Calibri"/>
              <a:cs typeface="Calibri"/>
              <a:sym typeface="Calibri"/>
            </a:endParaRPr>
          </a:p>
        </p:txBody>
      </p:sp>
      <p:pic>
        <p:nvPicPr>
          <p:cNvPr id="1785" name="Google Shape;1785;p65"/>
          <p:cNvPicPr preferRelativeResize="0"/>
          <p:nvPr/>
        </p:nvPicPr>
        <p:blipFill>
          <a:blip r:embed="rId5">
            <a:alphaModFix/>
          </a:blip>
          <a:stretch>
            <a:fillRect/>
          </a:stretch>
        </p:blipFill>
        <p:spPr>
          <a:xfrm>
            <a:off x="152400" y="3965300"/>
            <a:ext cx="8219649" cy="6131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789" name="Shape 1789"/>
        <p:cNvGrpSpPr/>
        <p:nvPr/>
      </p:nvGrpSpPr>
      <p:grpSpPr>
        <a:xfrm>
          <a:off x="0" y="0"/>
          <a:ext cx="0" cy="0"/>
          <a:chOff x="0" y="0"/>
          <a:chExt cx="0" cy="0"/>
        </a:xfrm>
      </p:grpSpPr>
      <p:sp>
        <p:nvSpPr>
          <p:cNvPr descr="a colorful glowing gradient brush stroke " id="1790" name="Google Shape;1790;p66"/>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791" name="Google Shape;1791;p66"/>
          <p:cNvPicPr preferRelativeResize="0"/>
          <p:nvPr/>
        </p:nvPicPr>
        <p:blipFill rotWithShape="1">
          <a:blip r:embed="rId4">
            <a:alphaModFix/>
          </a:blip>
          <a:srcRect b="5555" l="0" r="0" t="5555"/>
          <a:stretch/>
        </p:blipFill>
        <p:spPr>
          <a:xfrm>
            <a:off x="4336624" y="115650"/>
            <a:ext cx="13191501" cy="8794325"/>
          </a:xfrm>
          <a:prstGeom prst="rect">
            <a:avLst/>
          </a:prstGeom>
          <a:noFill/>
          <a:ln>
            <a:noFill/>
          </a:ln>
        </p:spPr>
      </p:pic>
      <p:cxnSp>
        <p:nvCxnSpPr>
          <p:cNvPr id="1792" name="Google Shape;1792;p66"/>
          <p:cNvCxnSpPr/>
          <p:nvPr/>
        </p:nvCxnSpPr>
        <p:spPr>
          <a:xfrm>
            <a:off x="4377650" y="9301950"/>
            <a:ext cx="13119000" cy="36900"/>
          </a:xfrm>
          <a:prstGeom prst="straightConnector1">
            <a:avLst/>
          </a:prstGeom>
          <a:noFill/>
          <a:ln cap="flat" cmpd="sng" w="9525">
            <a:solidFill>
              <a:schemeClr val="dk2"/>
            </a:solidFill>
            <a:prstDash val="solid"/>
            <a:round/>
            <a:headEnd len="med" w="med" type="none"/>
            <a:tailEnd len="med" w="med" type="none"/>
          </a:ln>
        </p:spPr>
      </p:cxnSp>
      <p:cxnSp>
        <p:nvCxnSpPr>
          <p:cNvPr id="1793" name="Google Shape;1793;p66"/>
          <p:cNvCxnSpPr/>
          <p:nvPr/>
        </p:nvCxnSpPr>
        <p:spPr>
          <a:xfrm>
            <a:off x="3936675" y="176325"/>
            <a:ext cx="12300" cy="8745900"/>
          </a:xfrm>
          <a:prstGeom prst="straightConnector1">
            <a:avLst/>
          </a:prstGeom>
          <a:noFill/>
          <a:ln cap="flat" cmpd="sng" w="9525">
            <a:solidFill>
              <a:schemeClr val="dk2"/>
            </a:solidFill>
            <a:prstDash val="solid"/>
            <a:round/>
            <a:headEnd len="med" w="med" type="none"/>
            <a:tailEnd len="med" w="med" type="none"/>
          </a:ln>
        </p:spPr>
      </p:cxnSp>
      <p:sp>
        <p:nvSpPr>
          <p:cNvPr id="1794" name="Google Shape;1794;p66"/>
          <p:cNvSpPr txBox="1"/>
          <p:nvPr/>
        </p:nvSpPr>
        <p:spPr>
          <a:xfrm>
            <a:off x="1266350" y="425530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30 samples</a:t>
            </a:r>
            <a:endParaRPr sz="3200">
              <a:solidFill>
                <a:schemeClr val="dk1"/>
              </a:solidFill>
              <a:latin typeface="Calibri"/>
              <a:ea typeface="Calibri"/>
              <a:cs typeface="Calibri"/>
              <a:sym typeface="Calibri"/>
            </a:endParaRPr>
          </a:p>
        </p:txBody>
      </p:sp>
      <p:sp>
        <p:nvSpPr>
          <p:cNvPr id="1795" name="Google Shape;1795;p66"/>
          <p:cNvSpPr txBox="1"/>
          <p:nvPr/>
        </p:nvSpPr>
        <p:spPr>
          <a:xfrm>
            <a:off x="9441950" y="933885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 samples</a:t>
            </a:r>
            <a:endParaRPr sz="3200">
              <a:solidFill>
                <a:schemeClr val="dk1"/>
              </a:solidFill>
              <a:latin typeface="Calibri"/>
              <a:ea typeface="Calibri"/>
              <a:cs typeface="Calibri"/>
              <a:sym typeface="Calibri"/>
            </a:endParaRPr>
          </a:p>
        </p:txBody>
      </p:sp>
      <p:sp>
        <p:nvSpPr>
          <p:cNvPr id="1796" name="Google Shape;1796;p66"/>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40x30 samples</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800" name="Shape 1800"/>
        <p:cNvGrpSpPr/>
        <p:nvPr/>
      </p:nvGrpSpPr>
      <p:grpSpPr>
        <a:xfrm>
          <a:off x="0" y="0"/>
          <a:ext cx="0" cy="0"/>
          <a:chOff x="0" y="0"/>
          <a:chExt cx="0" cy="0"/>
        </a:xfrm>
      </p:grpSpPr>
      <p:sp>
        <p:nvSpPr>
          <p:cNvPr descr="a colorful glowing gradient brush stroke " id="1801" name="Google Shape;1801;p67"/>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802" name="Google Shape;1802;p67"/>
          <p:cNvPicPr preferRelativeResize="0"/>
          <p:nvPr/>
        </p:nvPicPr>
        <p:blipFill>
          <a:blip r:embed="rId4">
            <a:alphaModFix/>
          </a:blip>
          <a:stretch>
            <a:fillRect/>
          </a:stretch>
        </p:blipFill>
        <p:spPr>
          <a:xfrm>
            <a:off x="4336624" y="115650"/>
            <a:ext cx="13191501" cy="8794325"/>
          </a:xfrm>
          <a:prstGeom prst="rect">
            <a:avLst/>
          </a:prstGeom>
          <a:noFill/>
          <a:ln>
            <a:noFill/>
          </a:ln>
        </p:spPr>
      </p:pic>
      <p:cxnSp>
        <p:nvCxnSpPr>
          <p:cNvPr id="1803" name="Google Shape;1803;p67"/>
          <p:cNvCxnSpPr/>
          <p:nvPr/>
        </p:nvCxnSpPr>
        <p:spPr>
          <a:xfrm>
            <a:off x="4377650" y="9301950"/>
            <a:ext cx="13119000" cy="36900"/>
          </a:xfrm>
          <a:prstGeom prst="straightConnector1">
            <a:avLst/>
          </a:prstGeom>
          <a:noFill/>
          <a:ln cap="flat" cmpd="sng" w="9525">
            <a:solidFill>
              <a:schemeClr val="dk2"/>
            </a:solidFill>
            <a:prstDash val="solid"/>
            <a:round/>
            <a:headEnd len="med" w="med" type="none"/>
            <a:tailEnd len="med" w="med" type="none"/>
          </a:ln>
        </p:spPr>
      </p:cxnSp>
      <p:cxnSp>
        <p:nvCxnSpPr>
          <p:cNvPr id="1804" name="Google Shape;1804;p67"/>
          <p:cNvCxnSpPr/>
          <p:nvPr/>
        </p:nvCxnSpPr>
        <p:spPr>
          <a:xfrm>
            <a:off x="3936675" y="176325"/>
            <a:ext cx="12300" cy="8745900"/>
          </a:xfrm>
          <a:prstGeom prst="straightConnector1">
            <a:avLst/>
          </a:prstGeom>
          <a:noFill/>
          <a:ln cap="flat" cmpd="sng" w="9525">
            <a:solidFill>
              <a:schemeClr val="dk2"/>
            </a:solidFill>
            <a:prstDash val="solid"/>
            <a:round/>
            <a:headEnd len="med" w="med" type="none"/>
            <a:tailEnd len="med" w="med" type="none"/>
          </a:ln>
        </p:spPr>
      </p:cxnSp>
      <p:sp>
        <p:nvSpPr>
          <p:cNvPr id="1805" name="Google Shape;1805;p67"/>
          <p:cNvSpPr txBox="1"/>
          <p:nvPr/>
        </p:nvSpPr>
        <p:spPr>
          <a:xfrm>
            <a:off x="1266350" y="425530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30 samples</a:t>
            </a:r>
            <a:endParaRPr sz="3200">
              <a:solidFill>
                <a:schemeClr val="dk1"/>
              </a:solidFill>
              <a:latin typeface="Calibri"/>
              <a:ea typeface="Calibri"/>
              <a:cs typeface="Calibri"/>
              <a:sym typeface="Calibri"/>
            </a:endParaRPr>
          </a:p>
        </p:txBody>
      </p:sp>
      <p:sp>
        <p:nvSpPr>
          <p:cNvPr id="1806" name="Google Shape;1806;p67"/>
          <p:cNvSpPr txBox="1"/>
          <p:nvPr/>
        </p:nvSpPr>
        <p:spPr>
          <a:xfrm>
            <a:off x="9441950" y="933885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 samples</a:t>
            </a:r>
            <a:endParaRPr sz="3200">
              <a:solidFill>
                <a:schemeClr val="dk1"/>
              </a:solidFill>
              <a:latin typeface="Calibri"/>
              <a:ea typeface="Calibri"/>
              <a:cs typeface="Calibri"/>
              <a:sym typeface="Calibri"/>
            </a:endParaRPr>
          </a:p>
        </p:txBody>
      </p:sp>
      <p:sp>
        <p:nvSpPr>
          <p:cNvPr id="1807" name="Google Shape;1807;p67"/>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40x30 samples</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Scaled to 1080x720</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Sample aspect ratio of 1/1</a:t>
            </a:r>
            <a:endParaRPr sz="32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811" name="Shape 1811"/>
        <p:cNvGrpSpPr/>
        <p:nvPr/>
      </p:nvGrpSpPr>
      <p:grpSpPr>
        <a:xfrm>
          <a:off x="0" y="0"/>
          <a:ext cx="0" cy="0"/>
          <a:chOff x="0" y="0"/>
          <a:chExt cx="0" cy="0"/>
        </a:xfrm>
      </p:grpSpPr>
      <p:sp>
        <p:nvSpPr>
          <p:cNvPr descr="a colorful glowing gradient brush stroke " id="1812" name="Google Shape;1812;p68"/>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813" name="Google Shape;1813;p68"/>
          <p:cNvPicPr preferRelativeResize="0"/>
          <p:nvPr/>
        </p:nvPicPr>
        <p:blipFill rotWithShape="1">
          <a:blip r:embed="rId4">
            <a:alphaModFix/>
          </a:blip>
          <a:srcRect b="0" l="0" r="0" t="0"/>
          <a:stretch/>
        </p:blipFill>
        <p:spPr>
          <a:xfrm>
            <a:off x="4336624" y="115650"/>
            <a:ext cx="13191501" cy="8794325"/>
          </a:xfrm>
          <a:prstGeom prst="rect">
            <a:avLst/>
          </a:prstGeom>
          <a:noFill/>
          <a:ln>
            <a:noFill/>
          </a:ln>
        </p:spPr>
      </p:pic>
      <p:cxnSp>
        <p:nvCxnSpPr>
          <p:cNvPr id="1814" name="Google Shape;1814;p68"/>
          <p:cNvCxnSpPr/>
          <p:nvPr/>
        </p:nvCxnSpPr>
        <p:spPr>
          <a:xfrm>
            <a:off x="4377650" y="9301950"/>
            <a:ext cx="13119000" cy="36900"/>
          </a:xfrm>
          <a:prstGeom prst="straightConnector1">
            <a:avLst/>
          </a:prstGeom>
          <a:noFill/>
          <a:ln cap="flat" cmpd="sng" w="9525">
            <a:solidFill>
              <a:schemeClr val="dk2"/>
            </a:solidFill>
            <a:prstDash val="solid"/>
            <a:round/>
            <a:headEnd len="med" w="med" type="none"/>
            <a:tailEnd len="med" w="med" type="none"/>
          </a:ln>
        </p:spPr>
      </p:cxnSp>
      <p:cxnSp>
        <p:nvCxnSpPr>
          <p:cNvPr id="1815" name="Google Shape;1815;p68"/>
          <p:cNvCxnSpPr/>
          <p:nvPr/>
        </p:nvCxnSpPr>
        <p:spPr>
          <a:xfrm>
            <a:off x="3936675" y="176325"/>
            <a:ext cx="12300" cy="8745900"/>
          </a:xfrm>
          <a:prstGeom prst="straightConnector1">
            <a:avLst/>
          </a:prstGeom>
          <a:noFill/>
          <a:ln cap="flat" cmpd="sng" w="9525">
            <a:solidFill>
              <a:schemeClr val="dk2"/>
            </a:solidFill>
            <a:prstDash val="solid"/>
            <a:round/>
            <a:headEnd len="med" w="med" type="none"/>
            <a:tailEnd len="med" w="med" type="none"/>
          </a:ln>
        </p:spPr>
      </p:cxnSp>
      <p:sp>
        <p:nvSpPr>
          <p:cNvPr id="1816" name="Google Shape;1816;p68"/>
          <p:cNvSpPr txBox="1"/>
          <p:nvPr/>
        </p:nvSpPr>
        <p:spPr>
          <a:xfrm>
            <a:off x="1266350" y="425530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30 samples</a:t>
            </a:r>
            <a:endParaRPr sz="3200">
              <a:solidFill>
                <a:schemeClr val="dk1"/>
              </a:solidFill>
              <a:latin typeface="Calibri"/>
              <a:ea typeface="Calibri"/>
              <a:cs typeface="Calibri"/>
              <a:sym typeface="Calibri"/>
            </a:endParaRPr>
          </a:p>
        </p:txBody>
      </p:sp>
      <p:sp>
        <p:nvSpPr>
          <p:cNvPr id="1817" name="Google Shape;1817;p68"/>
          <p:cNvSpPr txBox="1"/>
          <p:nvPr/>
        </p:nvSpPr>
        <p:spPr>
          <a:xfrm>
            <a:off x="9441950" y="9338850"/>
            <a:ext cx="27750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1080 samples</a:t>
            </a:r>
            <a:endParaRPr sz="3200">
              <a:solidFill>
                <a:schemeClr val="dk1"/>
              </a:solidFill>
              <a:latin typeface="Calibri"/>
              <a:ea typeface="Calibri"/>
              <a:cs typeface="Calibri"/>
              <a:sym typeface="Calibri"/>
            </a:endParaRPr>
          </a:p>
        </p:txBody>
      </p:sp>
      <p:sp>
        <p:nvSpPr>
          <p:cNvPr id="1818" name="Google Shape;1818;p68"/>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1080x30 samples</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Scaled to 1080x720</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Sample aspect ratio of 1/27</a:t>
            </a:r>
            <a:endParaRPr sz="32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822" name="Shape 1822"/>
        <p:cNvGrpSpPr/>
        <p:nvPr/>
      </p:nvGrpSpPr>
      <p:grpSpPr>
        <a:xfrm>
          <a:off x="0" y="0"/>
          <a:ext cx="0" cy="0"/>
          <a:chOff x="0" y="0"/>
          <a:chExt cx="0" cy="0"/>
        </a:xfrm>
      </p:grpSpPr>
      <p:sp>
        <p:nvSpPr>
          <p:cNvPr descr="a colorful glowing gradient brush stroke " id="1823" name="Google Shape;1823;p69"/>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824" name="Google Shape;1824;p69"/>
          <p:cNvPicPr preferRelativeResize="0"/>
          <p:nvPr/>
        </p:nvPicPr>
        <p:blipFill rotWithShape="1">
          <a:blip r:embed="rId4">
            <a:alphaModFix/>
          </a:blip>
          <a:srcRect b="0" l="0" r="0" t="0"/>
          <a:stretch/>
        </p:blipFill>
        <p:spPr>
          <a:xfrm>
            <a:off x="4336624" y="115650"/>
            <a:ext cx="13191501" cy="8794325"/>
          </a:xfrm>
          <a:prstGeom prst="rect">
            <a:avLst/>
          </a:prstGeom>
          <a:noFill/>
          <a:ln>
            <a:noFill/>
          </a:ln>
        </p:spPr>
      </p:pic>
      <p:cxnSp>
        <p:nvCxnSpPr>
          <p:cNvPr id="1825" name="Google Shape;1825;p69"/>
          <p:cNvCxnSpPr/>
          <p:nvPr/>
        </p:nvCxnSpPr>
        <p:spPr>
          <a:xfrm>
            <a:off x="4377650" y="9301950"/>
            <a:ext cx="13119000" cy="36900"/>
          </a:xfrm>
          <a:prstGeom prst="straightConnector1">
            <a:avLst/>
          </a:prstGeom>
          <a:noFill/>
          <a:ln cap="flat" cmpd="sng" w="9525">
            <a:solidFill>
              <a:schemeClr val="dk2"/>
            </a:solidFill>
            <a:prstDash val="solid"/>
            <a:round/>
            <a:headEnd len="med" w="med" type="none"/>
            <a:tailEnd len="med" w="med" type="none"/>
          </a:ln>
        </p:spPr>
      </p:cxnSp>
      <p:cxnSp>
        <p:nvCxnSpPr>
          <p:cNvPr id="1826" name="Google Shape;1826;p69"/>
          <p:cNvCxnSpPr/>
          <p:nvPr/>
        </p:nvCxnSpPr>
        <p:spPr>
          <a:xfrm>
            <a:off x="3936675" y="176325"/>
            <a:ext cx="12300" cy="8745900"/>
          </a:xfrm>
          <a:prstGeom prst="straightConnector1">
            <a:avLst/>
          </a:prstGeom>
          <a:noFill/>
          <a:ln cap="flat" cmpd="sng" w="9525">
            <a:solidFill>
              <a:schemeClr val="dk2"/>
            </a:solidFill>
            <a:prstDash val="solid"/>
            <a:round/>
            <a:headEnd len="med" w="med" type="none"/>
            <a:tailEnd len="med" w="med" type="none"/>
          </a:ln>
        </p:spPr>
      </p:cxnSp>
      <p:sp>
        <p:nvSpPr>
          <p:cNvPr id="1827" name="Google Shape;1827;p69"/>
          <p:cNvSpPr txBox="1"/>
          <p:nvPr/>
        </p:nvSpPr>
        <p:spPr>
          <a:xfrm>
            <a:off x="911125" y="4255300"/>
            <a:ext cx="25110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720 samples</a:t>
            </a:r>
            <a:endParaRPr sz="3200">
              <a:solidFill>
                <a:schemeClr val="dk1"/>
              </a:solidFill>
              <a:latin typeface="Calibri"/>
              <a:ea typeface="Calibri"/>
              <a:cs typeface="Calibri"/>
              <a:sym typeface="Calibri"/>
            </a:endParaRPr>
          </a:p>
        </p:txBody>
      </p:sp>
      <p:sp>
        <p:nvSpPr>
          <p:cNvPr id="1828" name="Google Shape;1828;p69"/>
          <p:cNvSpPr txBox="1"/>
          <p:nvPr/>
        </p:nvSpPr>
        <p:spPr>
          <a:xfrm>
            <a:off x="9441950" y="9338850"/>
            <a:ext cx="27750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 samples</a:t>
            </a:r>
            <a:endParaRPr sz="3200">
              <a:solidFill>
                <a:schemeClr val="dk1"/>
              </a:solidFill>
              <a:latin typeface="Calibri"/>
              <a:ea typeface="Calibri"/>
              <a:cs typeface="Calibri"/>
              <a:sym typeface="Calibri"/>
            </a:endParaRPr>
          </a:p>
        </p:txBody>
      </p:sp>
      <p:sp>
        <p:nvSpPr>
          <p:cNvPr id="1829" name="Google Shape;1829;p69"/>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40x720 samples</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Scaled to 1080x720</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Sample aspect ratio of 24/1</a:t>
            </a:r>
            <a:endParaRPr sz="32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833" name="Shape 1833"/>
        <p:cNvGrpSpPr/>
        <p:nvPr/>
      </p:nvGrpSpPr>
      <p:grpSpPr>
        <a:xfrm>
          <a:off x="0" y="0"/>
          <a:ext cx="0" cy="0"/>
          <a:chOff x="0" y="0"/>
          <a:chExt cx="0" cy="0"/>
        </a:xfrm>
      </p:grpSpPr>
      <p:sp>
        <p:nvSpPr>
          <p:cNvPr descr="a colorful glowing gradient brush stroke " id="1834" name="Google Shape;1834;p70"/>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835" name="Google Shape;1835;p70"/>
          <p:cNvPicPr preferRelativeResize="0"/>
          <p:nvPr/>
        </p:nvPicPr>
        <p:blipFill rotWithShape="1">
          <a:blip r:embed="rId4">
            <a:alphaModFix/>
          </a:blip>
          <a:srcRect b="5555" l="0" r="0" t="5555"/>
          <a:stretch/>
        </p:blipFill>
        <p:spPr>
          <a:xfrm>
            <a:off x="4336624" y="115650"/>
            <a:ext cx="13191501" cy="8794325"/>
          </a:xfrm>
          <a:prstGeom prst="rect">
            <a:avLst/>
          </a:prstGeom>
          <a:noFill/>
          <a:ln>
            <a:noFill/>
          </a:ln>
        </p:spPr>
      </p:pic>
      <p:cxnSp>
        <p:nvCxnSpPr>
          <p:cNvPr id="1836" name="Google Shape;1836;p70"/>
          <p:cNvCxnSpPr/>
          <p:nvPr/>
        </p:nvCxnSpPr>
        <p:spPr>
          <a:xfrm>
            <a:off x="4377650" y="9301950"/>
            <a:ext cx="13119000" cy="36900"/>
          </a:xfrm>
          <a:prstGeom prst="straightConnector1">
            <a:avLst/>
          </a:prstGeom>
          <a:noFill/>
          <a:ln cap="flat" cmpd="sng" w="9525">
            <a:solidFill>
              <a:schemeClr val="dk2"/>
            </a:solidFill>
            <a:prstDash val="solid"/>
            <a:round/>
            <a:headEnd len="med" w="med" type="none"/>
            <a:tailEnd len="med" w="med" type="none"/>
          </a:ln>
        </p:spPr>
      </p:cxnSp>
      <p:cxnSp>
        <p:nvCxnSpPr>
          <p:cNvPr id="1837" name="Google Shape;1837;p70"/>
          <p:cNvCxnSpPr/>
          <p:nvPr/>
        </p:nvCxnSpPr>
        <p:spPr>
          <a:xfrm>
            <a:off x="3936675" y="176325"/>
            <a:ext cx="12300" cy="8745900"/>
          </a:xfrm>
          <a:prstGeom prst="straightConnector1">
            <a:avLst/>
          </a:prstGeom>
          <a:noFill/>
          <a:ln cap="flat" cmpd="sng" w="9525">
            <a:solidFill>
              <a:schemeClr val="dk2"/>
            </a:solidFill>
            <a:prstDash val="solid"/>
            <a:round/>
            <a:headEnd len="med" w="med" type="none"/>
            <a:tailEnd len="med" w="med" type="none"/>
          </a:ln>
        </p:spPr>
      </p:cxnSp>
      <p:sp>
        <p:nvSpPr>
          <p:cNvPr id="1838" name="Google Shape;1838;p70"/>
          <p:cNvSpPr txBox="1"/>
          <p:nvPr/>
        </p:nvSpPr>
        <p:spPr>
          <a:xfrm>
            <a:off x="1266350" y="425530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30 samples</a:t>
            </a:r>
            <a:endParaRPr sz="3200">
              <a:solidFill>
                <a:schemeClr val="dk1"/>
              </a:solidFill>
              <a:latin typeface="Calibri"/>
              <a:ea typeface="Calibri"/>
              <a:cs typeface="Calibri"/>
              <a:sym typeface="Calibri"/>
            </a:endParaRPr>
          </a:p>
        </p:txBody>
      </p:sp>
      <p:sp>
        <p:nvSpPr>
          <p:cNvPr id="1839" name="Google Shape;1839;p70"/>
          <p:cNvSpPr txBox="1"/>
          <p:nvPr/>
        </p:nvSpPr>
        <p:spPr>
          <a:xfrm>
            <a:off x="9441950" y="933885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 samples</a:t>
            </a:r>
            <a:endParaRPr sz="3200">
              <a:solidFill>
                <a:schemeClr val="dk1"/>
              </a:solidFill>
              <a:latin typeface="Calibri"/>
              <a:ea typeface="Calibri"/>
              <a:cs typeface="Calibri"/>
              <a:sym typeface="Calibri"/>
            </a:endParaRPr>
          </a:p>
        </p:txBody>
      </p:sp>
      <p:sp>
        <p:nvSpPr>
          <p:cNvPr id="1840" name="Google Shape;1840;p70"/>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40x30 samples</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841" name="Google Shape;1841;p70"/>
          <p:cNvSpPr txBox="1"/>
          <p:nvPr/>
        </p:nvSpPr>
        <p:spPr>
          <a:xfrm>
            <a:off x="149550" y="256175"/>
            <a:ext cx="3566700" cy="36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500">
                <a:solidFill>
                  <a:schemeClr val="dk1"/>
                </a:solidFill>
                <a:latin typeface="Calibri"/>
                <a:ea typeface="Calibri"/>
                <a:cs typeface="Calibri"/>
                <a:sym typeface="Calibri"/>
              </a:rPr>
              <a:t>Sample</a:t>
            </a:r>
            <a:endParaRPr sz="6500">
              <a:solidFill>
                <a:schemeClr val="dk1"/>
              </a:solidFill>
              <a:latin typeface="Calibri"/>
              <a:ea typeface="Calibri"/>
              <a:cs typeface="Calibri"/>
              <a:sym typeface="Calibri"/>
            </a:endParaRPr>
          </a:p>
          <a:p>
            <a:pPr indent="457200" lvl="0" marL="0" rtl="0" algn="l">
              <a:spcBef>
                <a:spcPts val="0"/>
              </a:spcBef>
              <a:spcAft>
                <a:spcPts val="0"/>
              </a:spcAft>
              <a:buNone/>
            </a:pPr>
            <a:r>
              <a:rPr lang="en-US" sz="6500">
                <a:solidFill>
                  <a:schemeClr val="dk1"/>
                </a:solidFill>
                <a:latin typeface="Calibri"/>
                <a:ea typeface="Calibri"/>
                <a:cs typeface="Calibri"/>
                <a:sym typeface="Calibri"/>
              </a:rPr>
              <a:t>Aspect</a:t>
            </a:r>
            <a:endParaRPr sz="6500">
              <a:solidFill>
                <a:schemeClr val="dk1"/>
              </a:solidFill>
              <a:latin typeface="Calibri"/>
              <a:ea typeface="Calibri"/>
              <a:cs typeface="Calibri"/>
              <a:sym typeface="Calibri"/>
            </a:endParaRPr>
          </a:p>
          <a:p>
            <a:pPr indent="457200" lvl="0" marL="457200" rtl="0" algn="l">
              <a:spcBef>
                <a:spcPts val="0"/>
              </a:spcBef>
              <a:spcAft>
                <a:spcPts val="0"/>
              </a:spcAft>
              <a:buNone/>
            </a:pPr>
            <a:r>
              <a:rPr lang="en-US" sz="6500">
                <a:solidFill>
                  <a:schemeClr val="dk1"/>
                </a:solidFill>
                <a:latin typeface="Calibri"/>
                <a:ea typeface="Calibri"/>
                <a:cs typeface="Calibri"/>
                <a:sym typeface="Calibri"/>
              </a:rPr>
              <a:t>Ratio?</a:t>
            </a:r>
            <a:endParaRPr sz="65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845" name="Shape 1845"/>
        <p:cNvGrpSpPr/>
        <p:nvPr/>
      </p:nvGrpSpPr>
      <p:grpSpPr>
        <a:xfrm>
          <a:off x="0" y="0"/>
          <a:ext cx="0" cy="0"/>
          <a:chOff x="0" y="0"/>
          <a:chExt cx="0" cy="0"/>
        </a:xfrm>
      </p:grpSpPr>
      <p:sp>
        <p:nvSpPr>
          <p:cNvPr descr="a colorful glowing gradient brush stroke " id="1846" name="Google Shape;1846;p71"/>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847" name="Google Shape;1847;p71"/>
          <p:cNvPicPr preferRelativeResize="0"/>
          <p:nvPr/>
        </p:nvPicPr>
        <p:blipFill rotWithShape="1">
          <a:blip r:embed="rId4">
            <a:alphaModFix/>
          </a:blip>
          <a:srcRect b="5555" l="0" r="0" t="5555"/>
          <a:stretch/>
        </p:blipFill>
        <p:spPr>
          <a:xfrm>
            <a:off x="4336624" y="115650"/>
            <a:ext cx="13191501" cy="8794325"/>
          </a:xfrm>
          <a:prstGeom prst="rect">
            <a:avLst/>
          </a:prstGeom>
          <a:noFill/>
          <a:ln>
            <a:noFill/>
          </a:ln>
        </p:spPr>
      </p:pic>
      <p:cxnSp>
        <p:nvCxnSpPr>
          <p:cNvPr id="1848" name="Google Shape;1848;p71"/>
          <p:cNvCxnSpPr/>
          <p:nvPr/>
        </p:nvCxnSpPr>
        <p:spPr>
          <a:xfrm>
            <a:off x="4377650" y="9301950"/>
            <a:ext cx="13119000" cy="36900"/>
          </a:xfrm>
          <a:prstGeom prst="straightConnector1">
            <a:avLst/>
          </a:prstGeom>
          <a:noFill/>
          <a:ln cap="flat" cmpd="sng" w="9525">
            <a:solidFill>
              <a:schemeClr val="dk2"/>
            </a:solidFill>
            <a:prstDash val="solid"/>
            <a:round/>
            <a:headEnd len="med" w="med" type="none"/>
            <a:tailEnd len="med" w="med" type="none"/>
          </a:ln>
        </p:spPr>
      </p:cxnSp>
      <p:cxnSp>
        <p:nvCxnSpPr>
          <p:cNvPr id="1849" name="Google Shape;1849;p71"/>
          <p:cNvCxnSpPr/>
          <p:nvPr/>
        </p:nvCxnSpPr>
        <p:spPr>
          <a:xfrm>
            <a:off x="3936675" y="176325"/>
            <a:ext cx="12300" cy="8745900"/>
          </a:xfrm>
          <a:prstGeom prst="straightConnector1">
            <a:avLst/>
          </a:prstGeom>
          <a:noFill/>
          <a:ln cap="flat" cmpd="sng" w="9525">
            <a:solidFill>
              <a:schemeClr val="dk2"/>
            </a:solidFill>
            <a:prstDash val="solid"/>
            <a:round/>
            <a:headEnd len="med" w="med" type="none"/>
            <a:tailEnd len="med" w="med" type="none"/>
          </a:ln>
        </p:spPr>
      </p:cxnSp>
      <p:sp>
        <p:nvSpPr>
          <p:cNvPr id="1850" name="Google Shape;1850;p71"/>
          <p:cNvSpPr txBox="1"/>
          <p:nvPr/>
        </p:nvSpPr>
        <p:spPr>
          <a:xfrm>
            <a:off x="1266350" y="425530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30 samples</a:t>
            </a:r>
            <a:endParaRPr sz="3200">
              <a:solidFill>
                <a:schemeClr val="dk1"/>
              </a:solidFill>
              <a:latin typeface="Calibri"/>
              <a:ea typeface="Calibri"/>
              <a:cs typeface="Calibri"/>
              <a:sym typeface="Calibri"/>
            </a:endParaRPr>
          </a:p>
        </p:txBody>
      </p:sp>
      <p:sp>
        <p:nvSpPr>
          <p:cNvPr id="1851" name="Google Shape;1851;p71"/>
          <p:cNvSpPr txBox="1"/>
          <p:nvPr/>
        </p:nvSpPr>
        <p:spPr>
          <a:xfrm>
            <a:off x="9441950" y="933885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 samples</a:t>
            </a:r>
            <a:endParaRPr sz="3200">
              <a:solidFill>
                <a:schemeClr val="dk1"/>
              </a:solidFill>
              <a:latin typeface="Calibri"/>
              <a:ea typeface="Calibri"/>
              <a:cs typeface="Calibri"/>
              <a:sym typeface="Calibri"/>
            </a:endParaRPr>
          </a:p>
        </p:txBody>
      </p:sp>
      <p:sp>
        <p:nvSpPr>
          <p:cNvPr id="1852" name="Google Shape;1852;p71"/>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40x30 samples</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cxnSp>
        <p:nvCxnSpPr>
          <p:cNvPr id="1853" name="Google Shape;1853;p71"/>
          <p:cNvCxnSpPr/>
          <p:nvPr/>
        </p:nvCxnSpPr>
        <p:spPr>
          <a:xfrm>
            <a:off x="9390900" y="3085800"/>
            <a:ext cx="0" cy="3019500"/>
          </a:xfrm>
          <a:prstGeom prst="straightConnector1">
            <a:avLst/>
          </a:prstGeom>
          <a:noFill/>
          <a:ln cap="flat" cmpd="sng" w="38100">
            <a:solidFill>
              <a:schemeClr val="lt1"/>
            </a:solidFill>
            <a:prstDash val="solid"/>
            <a:round/>
            <a:headEnd len="med" w="med" type="none"/>
            <a:tailEnd len="med" w="med" type="none"/>
          </a:ln>
        </p:spPr>
      </p:cxnSp>
      <p:cxnSp>
        <p:nvCxnSpPr>
          <p:cNvPr id="1854" name="Google Shape;1854;p71"/>
          <p:cNvCxnSpPr/>
          <p:nvPr/>
        </p:nvCxnSpPr>
        <p:spPr>
          <a:xfrm flipH="1" rot="10800000">
            <a:off x="9492075" y="2928650"/>
            <a:ext cx="2310300" cy="15300"/>
          </a:xfrm>
          <a:prstGeom prst="straightConnector1">
            <a:avLst/>
          </a:prstGeom>
          <a:noFill/>
          <a:ln cap="flat" cmpd="sng" w="38100">
            <a:solidFill>
              <a:schemeClr val="lt1"/>
            </a:solidFill>
            <a:prstDash val="solid"/>
            <a:round/>
            <a:headEnd len="med" w="med" type="none"/>
            <a:tailEnd len="med" w="med" type="none"/>
          </a:ln>
        </p:spPr>
      </p:cxnSp>
      <p:sp>
        <p:nvSpPr>
          <p:cNvPr id="1855" name="Google Shape;1855;p71"/>
          <p:cNvSpPr txBox="1"/>
          <p:nvPr/>
        </p:nvSpPr>
        <p:spPr>
          <a:xfrm>
            <a:off x="9167825" y="1564575"/>
            <a:ext cx="3181800" cy="12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Calibri"/>
                <a:ea typeface="Calibri"/>
                <a:cs typeface="Calibri"/>
                <a:sym typeface="Calibri"/>
              </a:rPr>
              <a:t>sample aspect ratio numerator</a:t>
            </a:r>
            <a:endParaRPr sz="3200">
              <a:solidFill>
                <a:schemeClr val="lt1"/>
              </a:solidFill>
              <a:latin typeface="Calibri"/>
              <a:ea typeface="Calibri"/>
              <a:cs typeface="Calibri"/>
              <a:sym typeface="Calibri"/>
            </a:endParaRPr>
          </a:p>
        </p:txBody>
      </p:sp>
      <p:sp>
        <p:nvSpPr>
          <p:cNvPr id="1856" name="Google Shape;1856;p71"/>
          <p:cNvSpPr txBox="1"/>
          <p:nvPr/>
        </p:nvSpPr>
        <p:spPr>
          <a:xfrm>
            <a:off x="5540200" y="3703050"/>
            <a:ext cx="3627600" cy="12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Calibri"/>
                <a:ea typeface="Calibri"/>
                <a:cs typeface="Calibri"/>
                <a:sym typeface="Calibri"/>
              </a:rPr>
              <a:t>sample aspect ratio denominator</a:t>
            </a:r>
            <a:endParaRPr sz="32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sp>
        <p:nvSpPr>
          <p:cNvPr id="145" name="Google Shape;145;p18"/>
          <p:cNvSpPr/>
          <p:nvPr/>
        </p:nvSpPr>
        <p:spPr>
          <a:xfrm>
            <a:off x="15666287" y="6030530"/>
            <a:ext cx="2621713" cy="4415517"/>
          </a:xfrm>
          <a:custGeom>
            <a:rect b="b" l="l" r="r" t="t"/>
            <a:pathLst>
              <a:path extrusionOk="0" h="4415517" w="2621713">
                <a:moveTo>
                  <a:pt x="0" y="0"/>
                </a:moveTo>
                <a:lnTo>
                  <a:pt x="2621713" y="0"/>
                </a:lnTo>
                <a:lnTo>
                  <a:pt x="2621713" y="4415517"/>
                </a:lnTo>
                <a:lnTo>
                  <a:pt x="0" y="4415517"/>
                </a:lnTo>
                <a:lnTo>
                  <a:pt x="0" y="0"/>
                </a:lnTo>
                <a:close/>
              </a:path>
            </a:pathLst>
          </a:custGeom>
          <a:blipFill rotWithShape="1">
            <a:blip r:embed="rId4">
              <a:alphaModFix/>
            </a:blip>
            <a:stretch>
              <a:fillRect b="0" l="0" r="0" t="0"/>
            </a:stretch>
          </a:blipFill>
          <a:ln>
            <a:noFill/>
          </a:ln>
        </p:spPr>
      </p:sp>
      <p:grpSp>
        <p:nvGrpSpPr>
          <p:cNvPr id="146" name="Google Shape;146;p18"/>
          <p:cNvGrpSpPr/>
          <p:nvPr/>
        </p:nvGrpSpPr>
        <p:grpSpPr>
          <a:xfrm>
            <a:off x="7649411" y="1684964"/>
            <a:ext cx="8708175" cy="5220881"/>
            <a:chOff x="0" y="-190500"/>
            <a:chExt cx="11610900" cy="6961173"/>
          </a:xfrm>
        </p:grpSpPr>
        <p:sp>
          <p:nvSpPr>
            <p:cNvPr id="147" name="Google Shape;147;p18"/>
            <p:cNvSpPr txBox="1"/>
            <p:nvPr/>
          </p:nvSpPr>
          <p:spPr>
            <a:xfrm>
              <a:off x="0" y="3318273"/>
              <a:ext cx="10959000" cy="3452400"/>
            </a:xfrm>
            <a:prstGeom prst="rect">
              <a:avLst/>
            </a:prstGeom>
            <a:noFill/>
            <a:ln>
              <a:noFill/>
            </a:ln>
          </p:spPr>
          <p:txBody>
            <a:bodyPr anchorCtr="0" anchor="t" bIns="0" lIns="0" spcFirstLastPara="1" rIns="0" wrap="square" tIns="0">
              <a:spAutoFit/>
            </a:bodyPr>
            <a:lstStyle/>
            <a:p>
              <a:pPr indent="0" lvl="0" marL="0" marR="0" rtl="0" algn="l">
                <a:lnSpc>
                  <a:spcPct val="130002"/>
                </a:lnSpc>
                <a:spcBef>
                  <a:spcPts val="0"/>
                </a:spcBef>
                <a:spcAft>
                  <a:spcPts val="0"/>
                </a:spcAft>
                <a:buNone/>
              </a:pPr>
              <a:r>
                <a:rPr b="0" i="0" lang="en-US" sz="3433" u="none" cap="none" strike="noStrike">
                  <a:solidFill>
                    <a:srgbClr val="000000"/>
                  </a:solidFill>
                  <a:latin typeface="Arial"/>
                  <a:ea typeface="Arial"/>
                  <a:cs typeface="Arial"/>
                  <a:sym typeface="Arial"/>
                </a:rPr>
                <a:t>FFmpeg uses</a:t>
              </a:r>
              <a:r>
                <a:rPr lang="en-US" sz="3433"/>
                <a:t> </a:t>
              </a:r>
              <a:r>
                <a:rPr b="0" i="0" lang="en-US" sz="3433" u="none" cap="none" strike="noStrike">
                  <a:solidFill>
                    <a:srgbClr val="000000"/>
                  </a:solidFill>
                  <a:latin typeface="Arial"/>
                  <a:ea typeface="Arial"/>
                  <a:cs typeface="Arial"/>
                  <a:sym typeface="Arial"/>
                </a:rPr>
                <a:t>“</a:t>
              </a:r>
              <a:r>
                <a:rPr lang="en-US" sz="3433"/>
                <a:t>Sample</a:t>
              </a:r>
              <a:r>
                <a:rPr b="0" i="0" lang="en-US" sz="3433" u="none" cap="none" strike="noStrike">
                  <a:solidFill>
                    <a:srgbClr val="000000"/>
                  </a:solidFill>
                  <a:latin typeface="Arial"/>
                  <a:ea typeface="Arial"/>
                  <a:cs typeface="Arial"/>
                  <a:sym typeface="Arial"/>
                </a:rPr>
                <a:t> Aspect Ratio” </a:t>
              </a:r>
              <a:r>
                <a:rPr lang="en-US" sz="3433"/>
                <a:t>in place of</a:t>
              </a:r>
              <a:r>
                <a:rPr b="0" i="0" lang="en-US" sz="3433" u="none" cap="none" strike="noStrike">
                  <a:solidFill>
                    <a:srgbClr val="000000"/>
                  </a:solidFill>
                  <a:latin typeface="Arial"/>
                  <a:ea typeface="Arial"/>
                  <a:cs typeface="Arial"/>
                  <a:sym typeface="Arial"/>
                </a:rPr>
                <a:t> “Pixel Aspect Ratio”. Thus, FFmpeg uses SAR to refer to what most people call PAR.</a:t>
              </a:r>
              <a:endParaRPr/>
            </a:p>
          </p:txBody>
        </p:sp>
        <p:sp>
          <p:nvSpPr>
            <p:cNvPr id="148" name="Google Shape;148;p18"/>
            <p:cNvSpPr txBox="1"/>
            <p:nvPr/>
          </p:nvSpPr>
          <p:spPr>
            <a:xfrm>
              <a:off x="0" y="-190500"/>
              <a:ext cx="11610900" cy="3288600"/>
            </a:xfrm>
            <a:prstGeom prst="rect">
              <a:avLst/>
            </a:prstGeom>
            <a:noFill/>
            <a:ln>
              <a:noFill/>
            </a:ln>
          </p:spPr>
          <p:txBody>
            <a:bodyPr anchorCtr="0" anchor="t" bIns="0" lIns="0" spcFirstLastPara="1" rIns="0" wrap="square" tIns="0">
              <a:spAutoFit/>
            </a:bodyPr>
            <a:lstStyle/>
            <a:p>
              <a:pPr indent="0" lvl="0" marL="0" marR="0" rtl="0" algn="l">
                <a:lnSpc>
                  <a:spcPct val="150031"/>
                </a:lnSpc>
                <a:spcBef>
                  <a:spcPts val="0"/>
                </a:spcBef>
                <a:spcAft>
                  <a:spcPts val="0"/>
                </a:spcAft>
                <a:buNone/>
              </a:pPr>
              <a:r>
                <a:rPr i="0" lang="en-US" sz="6408" u="none" cap="none" strike="noStrike">
                  <a:solidFill>
                    <a:srgbClr val="000000"/>
                  </a:solidFill>
                  <a:latin typeface="Comfortaa"/>
                  <a:ea typeface="Comfortaa"/>
                  <a:cs typeface="Comfortaa"/>
                  <a:sym typeface="Comfortaa"/>
                </a:rPr>
                <a:t>ONE QUICK CLARIFICATION</a:t>
              </a:r>
              <a:endParaRPr>
                <a:latin typeface="Comfortaa"/>
                <a:ea typeface="Comfortaa"/>
                <a:cs typeface="Comfortaa"/>
                <a:sym typeface="Comfortaa"/>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860" name="Shape 1860"/>
        <p:cNvGrpSpPr/>
        <p:nvPr/>
      </p:nvGrpSpPr>
      <p:grpSpPr>
        <a:xfrm>
          <a:off x="0" y="0"/>
          <a:ext cx="0" cy="0"/>
          <a:chOff x="0" y="0"/>
          <a:chExt cx="0" cy="0"/>
        </a:xfrm>
      </p:grpSpPr>
      <p:sp>
        <p:nvSpPr>
          <p:cNvPr descr="a colorful glowing gradient brush stroke " id="1861" name="Google Shape;1861;p72"/>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862" name="Google Shape;1862;p72"/>
          <p:cNvPicPr preferRelativeResize="0"/>
          <p:nvPr/>
        </p:nvPicPr>
        <p:blipFill rotWithShape="1">
          <a:blip r:embed="rId4">
            <a:alphaModFix/>
          </a:blip>
          <a:srcRect b="5555" l="0" r="0" t="5555"/>
          <a:stretch/>
        </p:blipFill>
        <p:spPr>
          <a:xfrm>
            <a:off x="4336624" y="115650"/>
            <a:ext cx="13191501" cy="8794325"/>
          </a:xfrm>
          <a:prstGeom prst="rect">
            <a:avLst/>
          </a:prstGeom>
          <a:noFill/>
          <a:ln>
            <a:noFill/>
          </a:ln>
        </p:spPr>
      </p:pic>
      <p:cxnSp>
        <p:nvCxnSpPr>
          <p:cNvPr id="1863" name="Google Shape;1863;p72"/>
          <p:cNvCxnSpPr/>
          <p:nvPr/>
        </p:nvCxnSpPr>
        <p:spPr>
          <a:xfrm>
            <a:off x="4377650" y="9301950"/>
            <a:ext cx="13119000" cy="36900"/>
          </a:xfrm>
          <a:prstGeom prst="straightConnector1">
            <a:avLst/>
          </a:prstGeom>
          <a:noFill/>
          <a:ln cap="flat" cmpd="sng" w="9525">
            <a:solidFill>
              <a:schemeClr val="dk2"/>
            </a:solidFill>
            <a:prstDash val="solid"/>
            <a:round/>
            <a:headEnd len="med" w="med" type="none"/>
            <a:tailEnd len="med" w="med" type="none"/>
          </a:ln>
        </p:spPr>
      </p:cxnSp>
      <p:cxnSp>
        <p:nvCxnSpPr>
          <p:cNvPr id="1864" name="Google Shape;1864;p72"/>
          <p:cNvCxnSpPr/>
          <p:nvPr/>
        </p:nvCxnSpPr>
        <p:spPr>
          <a:xfrm>
            <a:off x="3936675" y="176325"/>
            <a:ext cx="12300" cy="8745900"/>
          </a:xfrm>
          <a:prstGeom prst="straightConnector1">
            <a:avLst/>
          </a:prstGeom>
          <a:noFill/>
          <a:ln cap="flat" cmpd="sng" w="9525">
            <a:solidFill>
              <a:schemeClr val="dk2"/>
            </a:solidFill>
            <a:prstDash val="solid"/>
            <a:round/>
            <a:headEnd len="med" w="med" type="none"/>
            <a:tailEnd len="med" w="med" type="none"/>
          </a:ln>
        </p:spPr>
      </p:cxnSp>
      <p:sp>
        <p:nvSpPr>
          <p:cNvPr id="1865" name="Google Shape;1865;p72"/>
          <p:cNvSpPr txBox="1"/>
          <p:nvPr/>
        </p:nvSpPr>
        <p:spPr>
          <a:xfrm>
            <a:off x="1266350" y="425530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30 samples</a:t>
            </a:r>
            <a:endParaRPr sz="3200">
              <a:solidFill>
                <a:schemeClr val="dk1"/>
              </a:solidFill>
              <a:latin typeface="Calibri"/>
              <a:ea typeface="Calibri"/>
              <a:cs typeface="Calibri"/>
              <a:sym typeface="Calibri"/>
            </a:endParaRPr>
          </a:p>
        </p:txBody>
      </p:sp>
      <p:sp>
        <p:nvSpPr>
          <p:cNvPr id="1866" name="Google Shape;1866;p72"/>
          <p:cNvSpPr txBox="1"/>
          <p:nvPr/>
        </p:nvSpPr>
        <p:spPr>
          <a:xfrm>
            <a:off x="9441950" y="933885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 samples</a:t>
            </a:r>
            <a:endParaRPr sz="3200">
              <a:solidFill>
                <a:schemeClr val="dk1"/>
              </a:solidFill>
              <a:latin typeface="Calibri"/>
              <a:ea typeface="Calibri"/>
              <a:cs typeface="Calibri"/>
              <a:sym typeface="Calibri"/>
            </a:endParaRPr>
          </a:p>
        </p:txBody>
      </p:sp>
      <p:sp>
        <p:nvSpPr>
          <p:cNvPr id="1867" name="Google Shape;1867;p72"/>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40x30 samples</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cxnSp>
        <p:nvCxnSpPr>
          <p:cNvPr id="1868" name="Google Shape;1868;p72"/>
          <p:cNvCxnSpPr/>
          <p:nvPr/>
        </p:nvCxnSpPr>
        <p:spPr>
          <a:xfrm>
            <a:off x="9390900" y="3085800"/>
            <a:ext cx="0" cy="3019500"/>
          </a:xfrm>
          <a:prstGeom prst="straightConnector1">
            <a:avLst/>
          </a:prstGeom>
          <a:noFill/>
          <a:ln cap="flat" cmpd="sng" w="38100">
            <a:solidFill>
              <a:schemeClr val="lt1"/>
            </a:solidFill>
            <a:prstDash val="solid"/>
            <a:round/>
            <a:headEnd len="med" w="med" type="none"/>
            <a:tailEnd len="med" w="med" type="none"/>
          </a:ln>
        </p:spPr>
      </p:cxnSp>
      <p:cxnSp>
        <p:nvCxnSpPr>
          <p:cNvPr id="1869" name="Google Shape;1869;p72"/>
          <p:cNvCxnSpPr/>
          <p:nvPr/>
        </p:nvCxnSpPr>
        <p:spPr>
          <a:xfrm flipH="1" rot="10800000">
            <a:off x="9492075" y="2928650"/>
            <a:ext cx="2310300" cy="15300"/>
          </a:xfrm>
          <a:prstGeom prst="straightConnector1">
            <a:avLst/>
          </a:prstGeom>
          <a:noFill/>
          <a:ln cap="flat" cmpd="sng" w="38100">
            <a:solidFill>
              <a:schemeClr val="lt1"/>
            </a:solidFill>
            <a:prstDash val="solid"/>
            <a:round/>
            <a:headEnd len="med" w="med" type="none"/>
            <a:tailEnd len="med" w="med" type="none"/>
          </a:ln>
        </p:spPr>
      </p:cxnSp>
      <p:sp>
        <p:nvSpPr>
          <p:cNvPr id="1870" name="Google Shape;1870;p72"/>
          <p:cNvSpPr txBox="1"/>
          <p:nvPr/>
        </p:nvSpPr>
        <p:spPr>
          <a:xfrm>
            <a:off x="9167825" y="1564575"/>
            <a:ext cx="3181800" cy="12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Calibri"/>
                <a:ea typeface="Calibri"/>
                <a:cs typeface="Calibri"/>
                <a:sym typeface="Calibri"/>
              </a:rPr>
              <a:t>sample aspect ratio numerator</a:t>
            </a:r>
            <a:endParaRPr sz="3200">
              <a:solidFill>
                <a:schemeClr val="lt1"/>
              </a:solidFill>
              <a:latin typeface="Calibri"/>
              <a:ea typeface="Calibri"/>
              <a:cs typeface="Calibri"/>
              <a:sym typeface="Calibri"/>
            </a:endParaRPr>
          </a:p>
        </p:txBody>
      </p:sp>
      <p:sp>
        <p:nvSpPr>
          <p:cNvPr id="1871" name="Google Shape;1871;p72"/>
          <p:cNvSpPr txBox="1"/>
          <p:nvPr/>
        </p:nvSpPr>
        <p:spPr>
          <a:xfrm>
            <a:off x="5540200" y="3703050"/>
            <a:ext cx="3627600" cy="12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lt1"/>
                </a:solidFill>
                <a:latin typeface="Calibri"/>
                <a:ea typeface="Calibri"/>
                <a:cs typeface="Calibri"/>
                <a:sym typeface="Calibri"/>
              </a:rPr>
              <a:t>sample aspect ratio denominator</a:t>
            </a:r>
            <a:endParaRPr sz="3200">
              <a:solidFill>
                <a:schemeClr val="lt1"/>
              </a:solidFill>
              <a:latin typeface="Calibri"/>
              <a:ea typeface="Calibri"/>
              <a:cs typeface="Calibri"/>
              <a:sym typeface="Calibri"/>
            </a:endParaRPr>
          </a:p>
        </p:txBody>
      </p:sp>
      <p:pic>
        <p:nvPicPr>
          <p:cNvPr id="1872" name="Google Shape;1872;p72"/>
          <p:cNvPicPr preferRelativeResize="0"/>
          <p:nvPr/>
        </p:nvPicPr>
        <p:blipFill>
          <a:blip r:embed="rId5">
            <a:alphaModFix/>
          </a:blip>
          <a:stretch>
            <a:fillRect/>
          </a:stretch>
        </p:blipFill>
        <p:spPr>
          <a:xfrm>
            <a:off x="13342355" y="0"/>
            <a:ext cx="4532941" cy="102870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876" name="Shape 1876"/>
        <p:cNvGrpSpPr/>
        <p:nvPr/>
      </p:nvGrpSpPr>
      <p:grpSpPr>
        <a:xfrm>
          <a:off x="0" y="0"/>
          <a:ext cx="0" cy="0"/>
          <a:chOff x="0" y="0"/>
          <a:chExt cx="0" cy="0"/>
        </a:xfrm>
      </p:grpSpPr>
      <p:sp>
        <p:nvSpPr>
          <p:cNvPr descr="a colorful glowing gradient brush stroke " id="1877" name="Google Shape;1877;p73"/>
          <p:cNvSpPr/>
          <p:nvPr/>
        </p:nvSpPr>
        <p:spPr>
          <a:xfrm rot="6383857">
            <a:off x="10815296" y="-3575464"/>
            <a:ext cx="13077004" cy="14390100"/>
          </a:xfrm>
          <a:custGeom>
            <a:rect b="b" l="l" r="r" t="t"/>
            <a:pathLst>
              <a:path extrusionOk="0" h="14379993" w="13067819">
                <a:moveTo>
                  <a:pt x="0" y="0"/>
                </a:moveTo>
                <a:lnTo>
                  <a:pt x="13067819" y="0"/>
                </a:lnTo>
                <a:lnTo>
                  <a:pt x="13067819" y="14379993"/>
                </a:lnTo>
                <a:lnTo>
                  <a:pt x="0" y="14379993"/>
                </a:lnTo>
                <a:lnTo>
                  <a:pt x="0" y="0"/>
                </a:lnTo>
                <a:close/>
              </a:path>
            </a:pathLst>
          </a:custGeom>
          <a:blipFill rotWithShape="1">
            <a:blip r:embed="rId3">
              <a:alphaModFix/>
            </a:blip>
            <a:stretch>
              <a:fillRect b="0" l="0" r="0" t="0"/>
            </a:stretch>
          </a:blipFill>
          <a:ln>
            <a:noFill/>
          </a:ln>
        </p:spPr>
      </p:sp>
      <p:pic>
        <p:nvPicPr>
          <p:cNvPr id="1878" name="Google Shape;1878;p73"/>
          <p:cNvPicPr preferRelativeResize="0"/>
          <p:nvPr/>
        </p:nvPicPr>
        <p:blipFill rotWithShape="1">
          <a:blip r:embed="rId4">
            <a:alphaModFix/>
          </a:blip>
          <a:srcRect b="5555" l="0" r="0" t="5555"/>
          <a:stretch/>
        </p:blipFill>
        <p:spPr>
          <a:xfrm>
            <a:off x="4336624" y="115650"/>
            <a:ext cx="13191501" cy="8794325"/>
          </a:xfrm>
          <a:prstGeom prst="rect">
            <a:avLst/>
          </a:prstGeom>
          <a:noFill/>
          <a:ln>
            <a:noFill/>
          </a:ln>
        </p:spPr>
      </p:pic>
      <p:cxnSp>
        <p:nvCxnSpPr>
          <p:cNvPr id="1879" name="Google Shape;1879;p73"/>
          <p:cNvCxnSpPr/>
          <p:nvPr/>
        </p:nvCxnSpPr>
        <p:spPr>
          <a:xfrm>
            <a:off x="4377650" y="9301950"/>
            <a:ext cx="13119000" cy="36900"/>
          </a:xfrm>
          <a:prstGeom prst="straightConnector1">
            <a:avLst/>
          </a:prstGeom>
          <a:noFill/>
          <a:ln cap="flat" cmpd="sng" w="9525">
            <a:solidFill>
              <a:schemeClr val="dk2"/>
            </a:solidFill>
            <a:prstDash val="solid"/>
            <a:round/>
            <a:headEnd len="med" w="med" type="none"/>
            <a:tailEnd len="med" w="med" type="none"/>
          </a:ln>
        </p:spPr>
      </p:cxnSp>
      <p:cxnSp>
        <p:nvCxnSpPr>
          <p:cNvPr id="1880" name="Google Shape;1880;p73"/>
          <p:cNvCxnSpPr/>
          <p:nvPr/>
        </p:nvCxnSpPr>
        <p:spPr>
          <a:xfrm>
            <a:off x="3936675" y="176325"/>
            <a:ext cx="12300" cy="87459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73"/>
          <p:cNvSpPr txBox="1"/>
          <p:nvPr/>
        </p:nvSpPr>
        <p:spPr>
          <a:xfrm>
            <a:off x="1266350" y="4255300"/>
            <a:ext cx="23892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30 scan lines sampled</a:t>
            </a:r>
            <a:endParaRPr sz="3200">
              <a:solidFill>
                <a:schemeClr val="dk1"/>
              </a:solidFill>
              <a:latin typeface="Calibri"/>
              <a:ea typeface="Calibri"/>
              <a:cs typeface="Calibri"/>
              <a:sym typeface="Calibri"/>
            </a:endParaRPr>
          </a:p>
        </p:txBody>
      </p:sp>
      <p:sp>
        <p:nvSpPr>
          <p:cNvPr id="1882" name="Google Shape;1882;p73"/>
          <p:cNvSpPr txBox="1"/>
          <p:nvPr/>
        </p:nvSpPr>
        <p:spPr>
          <a:xfrm>
            <a:off x="9441950" y="9338850"/>
            <a:ext cx="21558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883" name="Google Shape;1883;p73"/>
          <p:cNvSpPr txBox="1"/>
          <p:nvPr/>
        </p:nvSpPr>
        <p:spPr>
          <a:xfrm>
            <a:off x="0" y="8192400"/>
            <a:ext cx="5271900" cy="20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1884" name="Google Shape;1884;p73"/>
          <p:cNvPicPr preferRelativeResize="0"/>
          <p:nvPr/>
        </p:nvPicPr>
        <p:blipFill>
          <a:blip r:embed="rId5">
            <a:alphaModFix/>
          </a:blip>
          <a:stretch>
            <a:fillRect/>
          </a:stretch>
        </p:blipFill>
        <p:spPr>
          <a:xfrm>
            <a:off x="0" y="6251350"/>
            <a:ext cx="7190376" cy="40356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888" name="Shape 1888"/>
        <p:cNvGrpSpPr/>
        <p:nvPr/>
      </p:nvGrpSpPr>
      <p:grpSpPr>
        <a:xfrm>
          <a:off x="0" y="0"/>
          <a:ext cx="0" cy="0"/>
          <a:chOff x="0" y="0"/>
          <a:chExt cx="0" cy="0"/>
        </a:xfrm>
      </p:grpSpPr>
      <p:sp>
        <p:nvSpPr>
          <p:cNvPr descr="a glowing gradient brush stroke" id="1889" name="Google Shape;1889;p74"/>
          <p:cNvSpPr/>
          <p:nvPr/>
        </p:nvSpPr>
        <p:spPr>
          <a:xfrm>
            <a:off x="9485078" y="-6461455"/>
            <a:ext cx="13938055" cy="13938055"/>
          </a:xfrm>
          <a:custGeom>
            <a:rect b="b" l="l" r="r" t="t"/>
            <a:pathLst>
              <a:path extrusionOk="0" h="13938055" w="13938055">
                <a:moveTo>
                  <a:pt x="0" y="0"/>
                </a:moveTo>
                <a:lnTo>
                  <a:pt x="13938055" y="0"/>
                </a:lnTo>
                <a:lnTo>
                  <a:pt x="13938055" y="13938054"/>
                </a:lnTo>
                <a:lnTo>
                  <a:pt x="0" y="13938054"/>
                </a:lnTo>
                <a:lnTo>
                  <a:pt x="0" y="0"/>
                </a:lnTo>
                <a:close/>
              </a:path>
            </a:pathLst>
          </a:custGeom>
          <a:blipFill rotWithShape="1">
            <a:blip r:embed="rId3">
              <a:alphaModFix/>
            </a:blip>
            <a:stretch>
              <a:fillRect b="0" l="0" r="0" t="0"/>
            </a:stretch>
          </a:blipFill>
          <a:ln>
            <a:noFill/>
          </a:ln>
        </p:spPr>
      </p:sp>
      <p:sp>
        <p:nvSpPr>
          <p:cNvPr descr="a colorful glowing gradient brush stroke" id="1890" name="Google Shape;1890;p74"/>
          <p:cNvSpPr/>
          <p:nvPr/>
        </p:nvSpPr>
        <p:spPr>
          <a:xfrm rot="1266572">
            <a:off x="-5122219" y="2831871"/>
            <a:ext cx="17651526" cy="14430121"/>
          </a:xfrm>
          <a:custGeom>
            <a:rect b="b" l="l" r="r" t="t"/>
            <a:pathLst>
              <a:path extrusionOk="0" h="14436213" w="17658977">
                <a:moveTo>
                  <a:pt x="0" y="0"/>
                </a:moveTo>
                <a:lnTo>
                  <a:pt x="17658977" y="0"/>
                </a:lnTo>
                <a:lnTo>
                  <a:pt x="17658977" y="14436214"/>
                </a:lnTo>
                <a:lnTo>
                  <a:pt x="0" y="14436214"/>
                </a:lnTo>
                <a:lnTo>
                  <a:pt x="0" y="0"/>
                </a:lnTo>
                <a:close/>
              </a:path>
            </a:pathLst>
          </a:custGeom>
          <a:blipFill rotWithShape="1">
            <a:blip r:embed="rId4">
              <a:alphaModFix/>
            </a:blip>
            <a:stretch>
              <a:fillRect b="0" l="0" r="0" t="0"/>
            </a:stretch>
          </a:blipFill>
          <a:ln>
            <a:noFill/>
          </a:ln>
        </p:spPr>
      </p:sp>
      <p:sp>
        <p:nvSpPr>
          <p:cNvPr id="1891" name="Google Shape;1891;p74"/>
          <p:cNvSpPr txBox="1"/>
          <p:nvPr/>
        </p:nvSpPr>
        <p:spPr>
          <a:xfrm>
            <a:off x="398100" y="979950"/>
            <a:ext cx="174918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6500">
                <a:solidFill>
                  <a:schemeClr val="dk1"/>
                </a:solidFill>
                <a:latin typeface="Comfortaa"/>
                <a:ea typeface="Comfortaa"/>
                <a:cs typeface="Comfortaa"/>
                <a:sym typeface="Comfortaa"/>
              </a:rPr>
              <a:t>Aspect Ratio in Formats</a:t>
            </a:r>
            <a:endParaRPr sz="3200">
              <a:solidFill>
                <a:schemeClr val="dk1"/>
              </a:solidFill>
              <a:latin typeface="Comfortaa"/>
              <a:ea typeface="Comfortaa"/>
              <a:cs typeface="Comfortaa"/>
              <a:sym typeface="Comforta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895" name="Shape 1895"/>
        <p:cNvGrpSpPr/>
        <p:nvPr/>
      </p:nvGrpSpPr>
      <p:grpSpPr>
        <a:xfrm>
          <a:off x="0" y="0"/>
          <a:ext cx="0" cy="0"/>
          <a:chOff x="0" y="0"/>
          <a:chExt cx="0" cy="0"/>
        </a:xfrm>
      </p:grpSpPr>
      <p:sp>
        <p:nvSpPr>
          <p:cNvPr descr="a glowing gradient brush stroke" id="1896" name="Google Shape;1896;p75"/>
          <p:cNvSpPr/>
          <p:nvPr/>
        </p:nvSpPr>
        <p:spPr>
          <a:xfrm>
            <a:off x="9485078" y="-6461455"/>
            <a:ext cx="13938055" cy="13938055"/>
          </a:xfrm>
          <a:custGeom>
            <a:rect b="b" l="l" r="r" t="t"/>
            <a:pathLst>
              <a:path extrusionOk="0" h="13938055" w="13938055">
                <a:moveTo>
                  <a:pt x="0" y="0"/>
                </a:moveTo>
                <a:lnTo>
                  <a:pt x="13938055" y="0"/>
                </a:lnTo>
                <a:lnTo>
                  <a:pt x="13938055" y="13938054"/>
                </a:lnTo>
                <a:lnTo>
                  <a:pt x="0" y="13938054"/>
                </a:lnTo>
                <a:lnTo>
                  <a:pt x="0" y="0"/>
                </a:lnTo>
                <a:close/>
              </a:path>
            </a:pathLst>
          </a:custGeom>
          <a:blipFill rotWithShape="1">
            <a:blip r:embed="rId3">
              <a:alphaModFix/>
            </a:blip>
            <a:stretch>
              <a:fillRect b="0" l="0" r="0" t="0"/>
            </a:stretch>
          </a:blipFill>
          <a:ln>
            <a:noFill/>
          </a:ln>
        </p:spPr>
      </p:sp>
      <p:sp>
        <p:nvSpPr>
          <p:cNvPr descr="a colorful glowing gradient brush stroke" id="1897" name="Google Shape;1897;p75"/>
          <p:cNvSpPr/>
          <p:nvPr/>
        </p:nvSpPr>
        <p:spPr>
          <a:xfrm rot="1266572">
            <a:off x="-5122219" y="2831871"/>
            <a:ext cx="17651526" cy="14430121"/>
          </a:xfrm>
          <a:custGeom>
            <a:rect b="b" l="l" r="r" t="t"/>
            <a:pathLst>
              <a:path extrusionOk="0" h="14436213" w="17658977">
                <a:moveTo>
                  <a:pt x="0" y="0"/>
                </a:moveTo>
                <a:lnTo>
                  <a:pt x="17658977" y="0"/>
                </a:lnTo>
                <a:lnTo>
                  <a:pt x="17658977" y="14436214"/>
                </a:lnTo>
                <a:lnTo>
                  <a:pt x="0" y="14436214"/>
                </a:lnTo>
                <a:lnTo>
                  <a:pt x="0" y="0"/>
                </a:lnTo>
                <a:close/>
              </a:path>
            </a:pathLst>
          </a:custGeom>
          <a:blipFill rotWithShape="1">
            <a:blip r:embed="rId4">
              <a:alphaModFix/>
            </a:blip>
            <a:stretch>
              <a:fillRect b="0" l="0" r="0" t="0"/>
            </a:stretch>
          </a:blipFill>
          <a:ln>
            <a:noFill/>
          </a:ln>
        </p:spPr>
      </p:sp>
      <p:pic>
        <p:nvPicPr>
          <p:cNvPr id="1898" name="Google Shape;1898;p75"/>
          <p:cNvPicPr preferRelativeResize="0"/>
          <p:nvPr/>
        </p:nvPicPr>
        <p:blipFill>
          <a:blip r:embed="rId5">
            <a:alphaModFix/>
          </a:blip>
          <a:stretch>
            <a:fillRect/>
          </a:stretch>
        </p:blipFill>
        <p:spPr>
          <a:xfrm>
            <a:off x="2458725" y="3522850"/>
            <a:ext cx="12611100" cy="2971800"/>
          </a:xfrm>
          <a:prstGeom prst="rect">
            <a:avLst/>
          </a:prstGeom>
          <a:noFill/>
          <a:ln>
            <a:noFill/>
          </a:ln>
        </p:spPr>
      </p:pic>
      <p:sp>
        <p:nvSpPr>
          <p:cNvPr id="1899" name="Google Shape;1899;p75"/>
          <p:cNvSpPr txBox="1"/>
          <p:nvPr/>
        </p:nvSpPr>
        <p:spPr>
          <a:xfrm>
            <a:off x="398100" y="979950"/>
            <a:ext cx="174918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6500">
                <a:solidFill>
                  <a:schemeClr val="dk1"/>
                </a:solidFill>
                <a:latin typeface="Comfortaa"/>
                <a:ea typeface="Comfortaa"/>
                <a:cs typeface="Comfortaa"/>
                <a:sym typeface="Comfortaa"/>
              </a:rPr>
              <a:t>Aspect Ratio in DV 25</a:t>
            </a:r>
            <a:endParaRPr sz="3200">
              <a:solidFill>
                <a:schemeClr val="dk1"/>
              </a:solidFill>
              <a:latin typeface="Comfortaa"/>
              <a:ea typeface="Comfortaa"/>
              <a:cs typeface="Comfortaa"/>
              <a:sym typeface="Comforta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903" name="Shape 1903"/>
        <p:cNvGrpSpPr/>
        <p:nvPr/>
      </p:nvGrpSpPr>
      <p:grpSpPr>
        <a:xfrm>
          <a:off x="0" y="0"/>
          <a:ext cx="0" cy="0"/>
          <a:chOff x="0" y="0"/>
          <a:chExt cx="0" cy="0"/>
        </a:xfrm>
      </p:grpSpPr>
      <p:sp>
        <p:nvSpPr>
          <p:cNvPr descr="a glowing gradient brush stroke" id="1904" name="Google Shape;1904;p76"/>
          <p:cNvSpPr/>
          <p:nvPr/>
        </p:nvSpPr>
        <p:spPr>
          <a:xfrm>
            <a:off x="9485078" y="-6769555"/>
            <a:ext cx="13938055" cy="13938055"/>
          </a:xfrm>
          <a:custGeom>
            <a:rect b="b" l="l" r="r" t="t"/>
            <a:pathLst>
              <a:path extrusionOk="0" h="13938055" w="13938055">
                <a:moveTo>
                  <a:pt x="0" y="0"/>
                </a:moveTo>
                <a:lnTo>
                  <a:pt x="13938055" y="0"/>
                </a:lnTo>
                <a:lnTo>
                  <a:pt x="13938055" y="13938054"/>
                </a:lnTo>
                <a:lnTo>
                  <a:pt x="0" y="13938054"/>
                </a:lnTo>
                <a:lnTo>
                  <a:pt x="0" y="0"/>
                </a:lnTo>
                <a:close/>
              </a:path>
            </a:pathLst>
          </a:custGeom>
          <a:blipFill rotWithShape="1">
            <a:blip r:embed="rId3">
              <a:alphaModFix/>
            </a:blip>
            <a:stretch>
              <a:fillRect b="0" l="0" r="0" t="0"/>
            </a:stretch>
          </a:blipFill>
          <a:ln>
            <a:noFill/>
          </a:ln>
        </p:spPr>
      </p:sp>
      <p:pic>
        <p:nvPicPr>
          <p:cNvPr id="1905" name="Google Shape;1905;p76"/>
          <p:cNvPicPr preferRelativeResize="0"/>
          <p:nvPr/>
        </p:nvPicPr>
        <p:blipFill>
          <a:blip r:embed="rId4">
            <a:alphaModFix/>
          </a:blip>
          <a:stretch>
            <a:fillRect/>
          </a:stretch>
        </p:blipFill>
        <p:spPr>
          <a:xfrm>
            <a:off x="2390250" y="1322725"/>
            <a:ext cx="12611100" cy="2971800"/>
          </a:xfrm>
          <a:prstGeom prst="rect">
            <a:avLst/>
          </a:prstGeom>
          <a:noFill/>
          <a:ln>
            <a:noFill/>
          </a:ln>
        </p:spPr>
      </p:pic>
      <p:sp>
        <p:nvSpPr>
          <p:cNvPr id="1906" name="Google Shape;1906;p76"/>
          <p:cNvSpPr txBox="1"/>
          <p:nvPr/>
        </p:nvSpPr>
        <p:spPr>
          <a:xfrm>
            <a:off x="398100" y="137425"/>
            <a:ext cx="174918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6500">
                <a:solidFill>
                  <a:schemeClr val="dk1"/>
                </a:solidFill>
                <a:latin typeface="Comfortaa"/>
                <a:ea typeface="Comfortaa"/>
                <a:cs typeface="Comfortaa"/>
                <a:sym typeface="Comfortaa"/>
              </a:rPr>
              <a:t>Aspect Ratio in DV25</a:t>
            </a:r>
            <a:endParaRPr sz="3200">
              <a:solidFill>
                <a:schemeClr val="dk1"/>
              </a:solidFill>
              <a:latin typeface="Comfortaa"/>
              <a:ea typeface="Comfortaa"/>
              <a:cs typeface="Comfortaa"/>
              <a:sym typeface="Comfortaa"/>
            </a:endParaRPr>
          </a:p>
        </p:txBody>
      </p:sp>
      <p:graphicFrame>
        <p:nvGraphicFramePr>
          <p:cNvPr id="1907" name="Google Shape;1907;p76"/>
          <p:cNvGraphicFramePr/>
          <p:nvPr/>
        </p:nvGraphicFramePr>
        <p:xfrm>
          <a:off x="223838" y="4705375"/>
          <a:ext cx="3000000" cy="3000000"/>
        </p:xfrm>
        <a:graphic>
          <a:graphicData uri="http://schemas.openxmlformats.org/drawingml/2006/table">
            <a:tbl>
              <a:tblPr>
                <a:noFill/>
                <a:tableStyleId>{CA8186E4-5A00-42D5-B850-A6F2ACC17C4A}</a:tableStyleId>
              </a:tblPr>
              <a:tblGrid>
                <a:gridCol w="1666800"/>
                <a:gridCol w="1800900"/>
                <a:gridCol w="3429400"/>
                <a:gridCol w="3544350"/>
                <a:gridCol w="3467700"/>
                <a:gridCol w="3582650"/>
              </a:tblGrid>
              <a:tr h="1414325">
                <a:tc>
                  <a:txBody>
                    <a:bodyPr/>
                    <a:lstStyle/>
                    <a:p>
                      <a:pPr indent="0" lvl="0" marL="0" rtl="0" algn="ctr">
                        <a:spcBef>
                          <a:spcPts val="0"/>
                        </a:spcBef>
                        <a:spcAft>
                          <a:spcPts val="0"/>
                        </a:spcAft>
                        <a:buNone/>
                      </a:pPr>
                      <a:r>
                        <a:rPr lang="en-US" sz="2800"/>
                        <a:t>image width</a:t>
                      </a:r>
                      <a:endParaRPr sz="2800"/>
                    </a:p>
                  </a:txBody>
                  <a:tcPr marT="9525" marB="91425" marR="9525" marL="9525" anchor="b"/>
                </a:tc>
                <a:tc>
                  <a:txBody>
                    <a:bodyPr/>
                    <a:lstStyle/>
                    <a:p>
                      <a:pPr indent="0" lvl="0" marL="0" rtl="0" algn="ctr">
                        <a:spcBef>
                          <a:spcPts val="0"/>
                        </a:spcBef>
                        <a:spcAft>
                          <a:spcPts val="0"/>
                        </a:spcAft>
                        <a:buNone/>
                      </a:pPr>
                      <a:r>
                        <a:rPr lang="en-US" sz="2800"/>
                        <a:t>image height</a:t>
                      </a:r>
                      <a:endParaRPr sz="2800"/>
                    </a:p>
                  </a:txBody>
                  <a:tcPr marT="9525" marB="91425" marR="9525" marL="9525" anchor="b"/>
                </a:tc>
                <a:tc>
                  <a:txBody>
                    <a:bodyPr/>
                    <a:lstStyle/>
                    <a:p>
                      <a:pPr indent="0" lvl="0" marL="0" rtl="0" algn="ctr">
                        <a:spcBef>
                          <a:spcPts val="0"/>
                        </a:spcBef>
                        <a:spcAft>
                          <a:spcPts val="0"/>
                        </a:spcAft>
                        <a:buNone/>
                      </a:pPr>
                      <a:r>
                        <a:rPr lang="en-US" sz="2800"/>
                        <a:t>sample aspect ratio width</a:t>
                      </a:r>
                      <a:endParaRPr sz="2800"/>
                    </a:p>
                  </a:txBody>
                  <a:tcPr marT="9525" marB="91425" marR="9525" marL="9525" anchor="b"/>
                </a:tc>
                <a:tc>
                  <a:txBody>
                    <a:bodyPr/>
                    <a:lstStyle/>
                    <a:p>
                      <a:pPr indent="0" lvl="0" marL="0" rtl="0" algn="ctr">
                        <a:spcBef>
                          <a:spcPts val="0"/>
                        </a:spcBef>
                        <a:spcAft>
                          <a:spcPts val="0"/>
                        </a:spcAft>
                        <a:buNone/>
                      </a:pPr>
                      <a:r>
                        <a:rPr lang="en-US" sz="2800"/>
                        <a:t>sample aspect ratio height</a:t>
                      </a:r>
                      <a:endParaRPr sz="2800"/>
                    </a:p>
                  </a:txBody>
                  <a:tcPr marT="9525" marB="91425" marR="9525" marL="9525" anchor="b"/>
                </a:tc>
                <a:tc>
                  <a:txBody>
                    <a:bodyPr/>
                    <a:lstStyle/>
                    <a:p>
                      <a:pPr indent="0" lvl="0" marL="0" rtl="0" algn="ctr">
                        <a:spcBef>
                          <a:spcPts val="0"/>
                        </a:spcBef>
                        <a:spcAft>
                          <a:spcPts val="0"/>
                        </a:spcAft>
                        <a:buNone/>
                      </a:pPr>
                      <a:r>
                        <a:rPr lang="en-US" sz="2800"/>
                        <a:t>display aspect ratio width</a:t>
                      </a:r>
                      <a:endParaRPr sz="2800"/>
                    </a:p>
                  </a:txBody>
                  <a:tcPr marT="9525" marB="91425" marR="9525" marL="9525" anchor="b"/>
                </a:tc>
                <a:tc>
                  <a:txBody>
                    <a:bodyPr/>
                    <a:lstStyle/>
                    <a:p>
                      <a:pPr indent="0" lvl="0" marL="0" rtl="0" algn="ctr">
                        <a:spcBef>
                          <a:spcPts val="0"/>
                        </a:spcBef>
                        <a:spcAft>
                          <a:spcPts val="0"/>
                        </a:spcAft>
                        <a:buNone/>
                      </a:pPr>
                      <a:r>
                        <a:rPr lang="en-US" sz="2800"/>
                        <a:t>display aspect ratio height</a:t>
                      </a:r>
                      <a:endParaRPr sz="2800"/>
                    </a:p>
                  </a:txBody>
                  <a:tcPr marT="9525" marB="91425" marR="9525" marL="9525" anchor="b"/>
                </a:tc>
              </a:tr>
              <a:tr h="861375">
                <a:tc>
                  <a:txBody>
                    <a:bodyPr/>
                    <a:lstStyle/>
                    <a:p>
                      <a:pPr indent="0" lvl="0" marL="0" rtl="0" algn="r">
                        <a:spcBef>
                          <a:spcPts val="0"/>
                        </a:spcBef>
                        <a:spcAft>
                          <a:spcPts val="0"/>
                        </a:spcAft>
                        <a:buNone/>
                      </a:pPr>
                      <a:r>
                        <a:rPr lang="en-US" sz="2800"/>
                        <a:t>( 720 /</a:t>
                      </a:r>
                      <a:endParaRPr sz="2800"/>
                    </a:p>
                  </a:txBody>
                  <a:tcPr marT="9525" marB="91425" marR="9525" marL="9525" anchor="b"/>
                </a:tc>
                <a:tc>
                  <a:txBody>
                    <a:bodyPr/>
                    <a:lstStyle/>
                    <a:p>
                      <a:pPr indent="0" lvl="0" marL="0" rtl="0" algn="l">
                        <a:spcBef>
                          <a:spcPts val="0"/>
                        </a:spcBef>
                        <a:spcAft>
                          <a:spcPts val="0"/>
                        </a:spcAft>
                        <a:buNone/>
                      </a:pPr>
                      <a:r>
                        <a:rPr lang="en-US" sz="2800"/>
                        <a:t>480 ) *</a:t>
                      </a:r>
                      <a:endParaRPr sz="2800"/>
                    </a:p>
                  </a:txBody>
                  <a:tcPr marT="9525" marB="91425" marR="9525" marL="9525" anchor="b"/>
                </a:tc>
                <a:tc>
                  <a:txBody>
                    <a:bodyPr/>
                    <a:lstStyle/>
                    <a:p>
                      <a:pPr indent="0" lvl="0" marL="0" rtl="0" algn="r">
                        <a:spcBef>
                          <a:spcPts val="0"/>
                        </a:spcBef>
                        <a:spcAft>
                          <a:spcPts val="0"/>
                        </a:spcAft>
                        <a:buNone/>
                      </a:pPr>
                      <a:r>
                        <a:rPr lang="en-US" sz="2800"/>
                        <a:t>( 8 /</a:t>
                      </a:r>
                      <a:endParaRPr sz="2800"/>
                    </a:p>
                  </a:txBody>
                  <a:tcPr marT="9525" marB="91425" marR="9525" marL="9525" anchor="b"/>
                </a:tc>
                <a:tc>
                  <a:txBody>
                    <a:bodyPr/>
                    <a:lstStyle/>
                    <a:p>
                      <a:pPr indent="0" lvl="0" marL="0" rtl="0" algn="l">
                        <a:spcBef>
                          <a:spcPts val="0"/>
                        </a:spcBef>
                        <a:spcAft>
                          <a:spcPts val="0"/>
                        </a:spcAft>
                        <a:buNone/>
                      </a:pPr>
                      <a:r>
                        <a:rPr lang="en-US" sz="2800"/>
                        <a:t>9 ) =</a:t>
                      </a:r>
                      <a:endParaRPr sz="2800"/>
                    </a:p>
                  </a:txBody>
                  <a:tcPr marT="9525" marB="91425" marR="9525" marL="9525" anchor="b"/>
                </a:tc>
                <a:tc>
                  <a:txBody>
                    <a:bodyPr/>
                    <a:lstStyle/>
                    <a:p>
                      <a:pPr indent="0" lvl="0" marL="0" rtl="0" algn="r">
                        <a:spcBef>
                          <a:spcPts val="0"/>
                        </a:spcBef>
                        <a:spcAft>
                          <a:spcPts val="0"/>
                        </a:spcAft>
                        <a:buNone/>
                      </a:pPr>
                      <a:r>
                        <a:rPr lang="en-US" sz="2800"/>
                        <a:t>( 4 /</a:t>
                      </a:r>
                      <a:endParaRPr sz="2800"/>
                    </a:p>
                  </a:txBody>
                  <a:tcPr marT="9525" marB="91425" marR="9525" marL="9525" anchor="b"/>
                </a:tc>
                <a:tc>
                  <a:txBody>
                    <a:bodyPr/>
                    <a:lstStyle/>
                    <a:p>
                      <a:pPr indent="0" lvl="0" marL="0" rtl="0" algn="l">
                        <a:spcBef>
                          <a:spcPts val="0"/>
                        </a:spcBef>
                        <a:spcAft>
                          <a:spcPts val="0"/>
                        </a:spcAft>
                        <a:buNone/>
                      </a:pPr>
                      <a:r>
                        <a:rPr lang="en-US" sz="2800"/>
                        <a:t>3 )</a:t>
                      </a:r>
                      <a:endParaRPr sz="2800"/>
                    </a:p>
                  </a:txBody>
                  <a:tcPr marT="9525" marB="91425" marR="9525" marL="9525" anchor="b"/>
                </a:tc>
              </a:tr>
              <a:tr h="861375">
                <a:tc>
                  <a:txBody>
                    <a:bodyPr/>
                    <a:lstStyle/>
                    <a:p>
                      <a:pPr indent="0" lvl="0" marL="0" rtl="0" algn="r">
                        <a:spcBef>
                          <a:spcPts val="0"/>
                        </a:spcBef>
                        <a:spcAft>
                          <a:spcPts val="0"/>
                        </a:spcAft>
                        <a:buNone/>
                      </a:pPr>
                      <a:r>
                        <a:rPr lang="en-US" sz="2800"/>
                        <a:t>( 720 /</a:t>
                      </a:r>
                      <a:endParaRPr sz="2800"/>
                    </a:p>
                  </a:txBody>
                  <a:tcPr marT="9525" marB="91425" marR="9525" marL="9525" anchor="b"/>
                </a:tc>
                <a:tc>
                  <a:txBody>
                    <a:bodyPr/>
                    <a:lstStyle/>
                    <a:p>
                      <a:pPr indent="0" lvl="0" marL="0" rtl="0" algn="l">
                        <a:spcBef>
                          <a:spcPts val="0"/>
                        </a:spcBef>
                        <a:spcAft>
                          <a:spcPts val="0"/>
                        </a:spcAft>
                        <a:buNone/>
                      </a:pPr>
                      <a:r>
                        <a:rPr lang="en-US" sz="2800"/>
                        <a:t>480 ) *</a:t>
                      </a:r>
                      <a:endParaRPr sz="2800"/>
                    </a:p>
                  </a:txBody>
                  <a:tcPr marT="9525" marB="91425" marR="9525" marL="9525" anchor="b"/>
                </a:tc>
                <a:tc>
                  <a:txBody>
                    <a:bodyPr/>
                    <a:lstStyle/>
                    <a:p>
                      <a:pPr indent="0" lvl="0" marL="0" rtl="0" algn="r">
                        <a:spcBef>
                          <a:spcPts val="0"/>
                        </a:spcBef>
                        <a:spcAft>
                          <a:spcPts val="0"/>
                        </a:spcAft>
                        <a:buNone/>
                      </a:pPr>
                      <a:r>
                        <a:rPr lang="en-US" sz="2800"/>
                        <a:t>( 32 /</a:t>
                      </a:r>
                      <a:endParaRPr sz="2800"/>
                    </a:p>
                  </a:txBody>
                  <a:tcPr marT="9525" marB="91425" marR="9525" marL="9525" anchor="b"/>
                </a:tc>
                <a:tc>
                  <a:txBody>
                    <a:bodyPr/>
                    <a:lstStyle/>
                    <a:p>
                      <a:pPr indent="0" lvl="0" marL="0" rtl="0" algn="l">
                        <a:spcBef>
                          <a:spcPts val="0"/>
                        </a:spcBef>
                        <a:spcAft>
                          <a:spcPts val="0"/>
                        </a:spcAft>
                        <a:buNone/>
                      </a:pPr>
                      <a:r>
                        <a:rPr lang="en-US" sz="2800"/>
                        <a:t>27 ) =</a:t>
                      </a:r>
                      <a:endParaRPr sz="2800"/>
                    </a:p>
                  </a:txBody>
                  <a:tcPr marT="9525" marB="91425" marR="9525" marL="9525" anchor="b"/>
                </a:tc>
                <a:tc>
                  <a:txBody>
                    <a:bodyPr/>
                    <a:lstStyle/>
                    <a:p>
                      <a:pPr indent="0" lvl="0" marL="0" rtl="0" algn="r">
                        <a:spcBef>
                          <a:spcPts val="0"/>
                        </a:spcBef>
                        <a:spcAft>
                          <a:spcPts val="0"/>
                        </a:spcAft>
                        <a:buNone/>
                      </a:pPr>
                      <a:r>
                        <a:rPr lang="en-US" sz="2800"/>
                        <a:t>( 16 /</a:t>
                      </a:r>
                      <a:endParaRPr sz="2800"/>
                    </a:p>
                  </a:txBody>
                  <a:tcPr marT="9525" marB="91425" marR="9525" marL="9525" anchor="b"/>
                </a:tc>
                <a:tc>
                  <a:txBody>
                    <a:bodyPr/>
                    <a:lstStyle/>
                    <a:p>
                      <a:pPr indent="0" lvl="0" marL="0" rtl="0" algn="l">
                        <a:spcBef>
                          <a:spcPts val="0"/>
                        </a:spcBef>
                        <a:spcAft>
                          <a:spcPts val="0"/>
                        </a:spcAft>
                        <a:buNone/>
                      </a:pPr>
                      <a:r>
                        <a:rPr lang="en-US" sz="2800"/>
                        <a:t>9 )</a:t>
                      </a:r>
                      <a:endParaRPr sz="2800"/>
                    </a:p>
                  </a:txBody>
                  <a:tcPr marT="9525" marB="91425" marR="9525" marL="9525" anchor="b"/>
                </a:tc>
              </a:tr>
              <a:tr h="861375">
                <a:tc>
                  <a:txBody>
                    <a:bodyPr/>
                    <a:lstStyle/>
                    <a:p>
                      <a:pPr indent="0" lvl="0" marL="0" rtl="0" algn="r">
                        <a:spcBef>
                          <a:spcPts val="0"/>
                        </a:spcBef>
                        <a:spcAft>
                          <a:spcPts val="0"/>
                        </a:spcAft>
                        <a:buNone/>
                      </a:pPr>
                      <a:r>
                        <a:rPr lang="en-US" sz="2800"/>
                        <a:t>( 720 /</a:t>
                      </a:r>
                      <a:endParaRPr sz="2800"/>
                    </a:p>
                  </a:txBody>
                  <a:tcPr marT="9525" marB="91425" marR="9525" marL="9525" anchor="b"/>
                </a:tc>
                <a:tc>
                  <a:txBody>
                    <a:bodyPr/>
                    <a:lstStyle/>
                    <a:p>
                      <a:pPr indent="0" lvl="0" marL="0" rtl="0" algn="l">
                        <a:spcBef>
                          <a:spcPts val="0"/>
                        </a:spcBef>
                        <a:spcAft>
                          <a:spcPts val="0"/>
                        </a:spcAft>
                        <a:buNone/>
                      </a:pPr>
                      <a:r>
                        <a:rPr lang="en-US" sz="2800"/>
                        <a:t>576 ) *</a:t>
                      </a:r>
                      <a:endParaRPr sz="2800"/>
                    </a:p>
                  </a:txBody>
                  <a:tcPr marT="9525" marB="91425" marR="9525" marL="9525" anchor="b"/>
                </a:tc>
                <a:tc>
                  <a:txBody>
                    <a:bodyPr/>
                    <a:lstStyle/>
                    <a:p>
                      <a:pPr indent="0" lvl="0" marL="0" rtl="0" algn="r">
                        <a:spcBef>
                          <a:spcPts val="0"/>
                        </a:spcBef>
                        <a:spcAft>
                          <a:spcPts val="0"/>
                        </a:spcAft>
                        <a:buNone/>
                      </a:pPr>
                      <a:r>
                        <a:rPr lang="en-US" sz="2800"/>
                        <a:t>( 16 /</a:t>
                      </a:r>
                      <a:endParaRPr sz="2800"/>
                    </a:p>
                  </a:txBody>
                  <a:tcPr marT="9525" marB="91425" marR="9525" marL="9525" anchor="b"/>
                </a:tc>
                <a:tc>
                  <a:txBody>
                    <a:bodyPr/>
                    <a:lstStyle/>
                    <a:p>
                      <a:pPr indent="0" lvl="0" marL="0" rtl="0" algn="l">
                        <a:spcBef>
                          <a:spcPts val="0"/>
                        </a:spcBef>
                        <a:spcAft>
                          <a:spcPts val="0"/>
                        </a:spcAft>
                        <a:buNone/>
                      </a:pPr>
                      <a:r>
                        <a:rPr lang="en-US" sz="2800"/>
                        <a:t>15 ) =</a:t>
                      </a:r>
                      <a:endParaRPr sz="2800"/>
                    </a:p>
                  </a:txBody>
                  <a:tcPr marT="9525" marB="91425" marR="9525" marL="9525" anchor="b"/>
                </a:tc>
                <a:tc>
                  <a:txBody>
                    <a:bodyPr/>
                    <a:lstStyle/>
                    <a:p>
                      <a:pPr indent="0" lvl="0" marL="0" rtl="0" algn="r">
                        <a:spcBef>
                          <a:spcPts val="0"/>
                        </a:spcBef>
                        <a:spcAft>
                          <a:spcPts val="0"/>
                        </a:spcAft>
                        <a:buNone/>
                      </a:pPr>
                      <a:r>
                        <a:rPr lang="en-US" sz="2800"/>
                        <a:t>( 4 /</a:t>
                      </a:r>
                      <a:endParaRPr sz="2800"/>
                    </a:p>
                  </a:txBody>
                  <a:tcPr marT="9525" marB="91425" marR="9525" marL="9525" anchor="b"/>
                </a:tc>
                <a:tc>
                  <a:txBody>
                    <a:bodyPr/>
                    <a:lstStyle/>
                    <a:p>
                      <a:pPr indent="0" lvl="0" marL="0" rtl="0" algn="l">
                        <a:spcBef>
                          <a:spcPts val="0"/>
                        </a:spcBef>
                        <a:spcAft>
                          <a:spcPts val="0"/>
                        </a:spcAft>
                        <a:buNone/>
                      </a:pPr>
                      <a:r>
                        <a:rPr lang="en-US" sz="2800"/>
                        <a:t>3 )</a:t>
                      </a:r>
                      <a:endParaRPr sz="2800"/>
                    </a:p>
                  </a:txBody>
                  <a:tcPr marT="9525" marB="91425" marR="9525" marL="9525" anchor="b"/>
                </a:tc>
              </a:tr>
              <a:tr h="861375">
                <a:tc>
                  <a:txBody>
                    <a:bodyPr/>
                    <a:lstStyle/>
                    <a:p>
                      <a:pPr indent="0" lvl="0" marL="0" rtl="0" algn="r">
                        <a:spcBef>
                          <a:spcPts val="0"/>
                        </a:spcBef>
                        <a:spcAft>
                          <a:spcPts val="0"/>
                        </a:spcAft>
                        <a:buNone/>
                      </a:pPr>
                      <a:r>
                        <a:rPr lang="en-US" sz="2800"/>
                        <a:t>( 720 /</a:t>
                      </a:r>
                      <a:endParaRPr sz="2800"/>
                    </a:p>
                  </a:txBody>
                  <a:tcPr marT="9525" marB="91425" marR="9525" marL="9525" anchor="b"/>
                </a:tc>
                <a:tc>
                  <a:txBody>
                    <a:bodyPr/>
                    <a:lstStyle/>
                    <a:p>
                      <a:pPr indent="0" lvl="0" marL="0" rtl="0" algn="l">
                        <a:spcBef>
                          <a:spcPts val="0"/>
                        </a:spcBef>
                        <a:spcAft>
                          <a:spcPts val="0"/>
                        </a:spcAft>
                        <a:buNone/>
                      </a:pPr>
                      <a:r>
                        <a:rPr lang="en-US" sz="2800"/>
                        <a:t>576 ) *</a:t>
                      </a:r>
                      <a:endParaRPr sz="2800"/>
                    </a:p>
                  </a:txBody>
                  <a:tcPr marT="9525" marB="91425" marR="9525" marL="9525" anchor="b"/>
                </a:tc>
                <a:tc>
                  <a:txBody>
                    <a:bodyPr/>
                    <a:lstStyle/>
                    <a:p>
                      <a:pPr indent="0" lvl="0" marL="0" rtl="0" algn="r">
                        <a:spcBef>
                          <a:spcPts val="0"/>
                        </a:spcBef>
                        <a:spcAft>
                          <a:spcPts val="0"/>
                        </a:spcAft>
                        <a:buNone/>
                      </a:pPr>
                      <a:r>
                        <a:rPr lang="en-US" sz="2800"/>
                        <a:t>( 64 /</a:t>
                      </a:r>
                      <a:endParaRPr sz="2800"/>
                    </a:p>
                  </a:txBody>
                  <a:tcPr marT="9525" marB="91425" marR="9525" marL="9525" anchor="b"/>
                </a:tc>
                <a:tc>
                  <a:txBody>
                    <a:bodyPr/>
                    <a:lstStyle/>
                    <a:p>
                      <a:pPr indent="0" lvl="0" marL="0" rtl="0" algn="l">
                        <a:spcBef>
                          <a:spcPts val="0"/>
                        </a:spcBef>
                        <a:spcAft>
                          <a:spcPts val="0"/>
                        </a:spcAft>
                        <a:buNone/>
                      </a:pPr>
                      <a:r>
                        <a:rPr lang="en-US" sz="2800"/>
                        <a:t>45 ) =</a:t>
                      </a:r>
                      <a:endParaRPr sz="2800"/>
                    </a:p>
                  </a:txBody>
                  <a:tcPr marT="9525" marB="91425" marR="9525" marL="9525" anchor="b"/>
                </a:tc>
                <a:tc>
                  <a:txBody>
                    <a:bodyPr/>
                    <a:lstStyle/>
                    <a:p>
                      <a:pPr indent="0" lvl="0" marL="0" rtl="0" algn="r">
                        <a:spcBef>
                          <a:spcPts val="0"/>
                        </a:spcBef>
                        <a:spcAft>
                          <a:spcPts val="0"/>
                        </a:spcAft>
                        <a:buNone/>
                      </a:pPr>
                      <a:r>
                        <a:rPr lang="en-US" sz="2800"/>
                        <a:t>( 16 /</a:t>
                      </a:r>
                      <a:endParaRPr sz="2800"/>
                    </a:p>
                  </a:txBody>
                  <a:tcPr marT="9525" marB="91425" marR="9525" marL="9525" anchor="b"/>
                </a:tc>
                <a:tc>
                  <a:txBody>
                    <a:bodyPr/>
                    <a:lstStyle/>
                    <a:p>
                      <a:pPr indent="0" lvl="0" marL="0" rtl="0" algn="l">
                        <a:spcBef>
                          <a:spcPts val="0"/>
                        </a:spcBef>
                        <a:spcAft>
                          <a:spcPts val="0"/>
                        </a:spcAft>
                        <a:buNone/>
                      </a:pPr>
                      <a:r>
                        <a:rPr lang="en-US" sz="2800"/>
                        <a:t>9 )</a:t>
                      </a:r>
                      <a:endParaRPr sz="2800"/>
                    </a:p>
                  </a:txBody>
                  <a:tcPr marT="9525" marB="91425" marR="9525" marL="9525" anchor="b"/>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911" name="Shape 1911"/>
        <p:cNvGrpSpPr/>
        <p:nvPr/>
      </p:nvGrpSpPr>
      <p:grpSpPr>
        <a:xfrm>
          <a:off x="0" y="0"/>
          <a:ext cx="0" cy="0"/>
          <a:chOff x="0" y="0"/>
          <a:chExt cx="0" cy="0"/>
        </a:xfrm>
      </p:grpSpPr>
      <p:sp>
        <p:nvSpPr>
          <p:cNvPr descr="a glowing gradient brush stroke" id="1912" name="Google Shape;1912;p77"/>
          <p:cNvSpPr/>
          <p:nvPr/>
        </p:nvSpPr>
        <p:spPr>
          <a:xfrm>
            <a:off x="9485078" y="-6769555"/>
            <a:ext cx="13938055" cy="13938055"/>
          </a:xfrm>
          <a:custGeom>
            <a:rect b="b" l="l" r="r" t="t"/>
            <a:pathLst>
              <a:path extrusionOk="0" h="13938055" w="13938055">
                <a:moveTo>
                  <a:pt x="0" y="0"/>
                </a:moveTo>
                <a:lnTo>
                  <a:pt x="13938055" y="0"/>
                </a:lnTo>
                <a:lnTo>
                  <a:pt x="13938055" y="13938054"/>
                </a:lnTo>
                <a:lnTo>
                  <a:pt x="0" y="13938054"/>
                </a:lnTo>
                <a:lnTo>
                  <a:pt x="0" y="0"/>
                </a:lnTo>
                <a:close/>
              </a:path>
            </a:pathLst>
          </a:custGeom>
          <a:blipFill rotWithShape="1">
            <a:blip r:embed="rId3">
              <a:alphaModFix/>
            </a:blip>
            <a:stretch>
              <a:fillRect b="0" l="0" r="0" t="0"/>
            </a:stretch>
          </a:blipFill>
          <a:ln>
            <a:noFill/>
          </a:ln>
        </p:spPr>
      </p:sp>
      <p:sp>
        <p:nvSpPr>
          <p:cNvPr id="1913" name="Google Shape;1913;p77"/>
          <p:cNvSpPr txBox="1"/>
          <p:nvPr/>
        </p:nvSpPr>
        <p:spPr>
          <a:xfrm>
            <a:off x="398100" y="137425"/>
            <a:ext cx="174918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6500">
                <a:solidFill>
                  <a:schemeClr val="dk1"/>
                </a:solidFill>
                <a:latin typeface="Comfortaa"/>
                <a:ea typeface="Comfortaa"/>
                <a:cs typeface="Comfortaa"/>
                <a:sym typeface="Comfortaa"/>
              </a:rPr>
              <a:t>Aspect Ratio in Matroska</a:t>
            </a:r>
            <a:endParaRPr sz="3200">
              <a:solidFill>
                <a:schemeClr val="dk1"/>
              </a:solidFill>
              <a:latin typeface="Comfortaa"/>
              <a:ea typeface="Comfortaa"/>
              <a:cs typeface="Comfortaa"/>
              <a:sym typeface="Comfortaa"/>
            </a:endParaRPr>
          </a:p>
        </p:txBody>
      </p:sp>
      <p:pic>
        <p:nvPicPr>
          <p:cNvPr id="1914" name="Google Shape;1914;p77"/>
          <p:cNvPicPr preferRelativeResize="0"/>
          <p:nvPr/>
        </p:nvPicPr>
        <p:blipFill>
          <a:blip r:embed="rId4">
            <a:alphaModFix/>
          </a:blip>
          <a:stretch>
            <a:fillRect/>
          </a:stretch>
        </p:blipFill>
        <p:spPr>
          <a:xfrm>
            <a:off x="275250" y="3522267"/>
            <a:ext cx="17737498" cy="364623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918" name="Shape 1918"/>
        <p:cNvGrpSpPr/>
        <p:nvPr/>
      </p:nvGrpSpPr>
      <p:grpSpPr>
        <a:xfrm>
          <a:off x="0" y="0"/>
          <a:ext cx="0" cy="0"/>
          <a:chOff x="0" y="0"/>
          <a:chExt cx="0" cy="0"/>
        </a:xfrm>
      </p:grpSpPr>
      <p:sp>
        <p:nvSpPr>
          <p:cNvPr descr="a glowing gradient brush stroke" id="1919" name="Google Shape;1919;p78"/>
          <p:cNvSpPr/>
          <p:nvPr/>
        </p:nvSpPr>
        <p:spPr>
          <a:xfrm>
            <a:off x="9485078" y="-6769555"/>
            <a:ext cx="13938055" cy="13938055"/>
          </a:xfrm>
          <a:custGeom>
            <a:rect b="b" l="l" r="r" t="t"/>
            <a:pathLst>
              <a:path extrusionOk="0" h="13938055" w="13938055">
                <a:moveTo>
                  <a:pt x="0" y="0"/>
                </a:moveTo>
                <a:lnTo>
                  <a:pt x="13938055" y="0"/>
                </a:lnTo>
                <a:lnTo>
                  <a:pt x="13938055" y="13938054"/>
                </a:lnTo>
                <a:lnTo>
                  <a:pt x="0" y="13938054"/>
                </a:lnTo>
                <a:lnTo>
                  <a:pt x="0" y="0"/>
                </a:lnTo>
                <a:close/>
              </a:path>
            </a:pathLst>
          </a:custGeom>
          <a:blipFill rotWithShape="1">
            <a:blip r:embed="rId3">
              <a:alphaModFix/>
            </a:blip>
            <a:stretch>
              <a:fillRect b="0" l="0" r="0" t="0"/>
            </a:stretch>
          </a:blipFill>
          <a:ln>
            <a:noFill/>
          </a:ln>
        </p:spPr>
      </p:sp>
      <p:sp>
        <p:nvSpPr>
          <p:cNvPr id="1920" name="Google Shape;1920;p78"/>
          <p:cNvSpPr txBox="1"/>
          <p:nvPr/>
        </p:nvSpPr>
        <p:spPr>
          <a:xfrm>
            <a:off x="398100" y="137425"/>
            <a:ext cx="174918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6500">
                <a:solidFill>
                  <a:schemeClr val="dk1"/>
                </a:solidFill>
                <a:latin typeface="Comfortaa"/>
                <a:ea typeface="Comfortaa"/>
                <a:cs typeface="Comfortaa"/>
                <a:sym typeface="Comfortaa"/>
              </a:rPr>
              <a:t>Aspect Ratio in AVI</a:t>
            </a:r>
            <a:endParaRPr sz="3200">
              <a:solidFill>
                <a:schemeClr val="dk1"/>
              </a:solidFill>
              <a:latin typeface="Comfortaa"/>
              <a:ea typeface="Comfortaa"/>
              <a:cs typeface="Comfortaa"/>
              <a:sym typeface="Comfortaa"/>
            </a:endParaRPr>
          </a:p>
        </p:txBody>
      </p:sp>
      <p:pic>
        <p:nvPicPr>
          <p:cNvPr id="1921" name="Google Shape;1921;p78"/>
          <p:cNvPicPr preferRelativeResize="0"/>
          <p:nvPr/>
        </p:nvPicPr>
        <p:blipFill>
          <a:blip r:embed="rId4">
            <a:alphaModFix/>
          </a:blip>
          <a:stretch>
            <a:fillRect/>
          </a:stretch>
        </p:blipFill>
        <p:spPr>
          <a:xfrm>
            <a:off x="-1429050" y="1322725"/>
            <a:ext cx="9180278" cy="4890190"/>
          </a:xfrm>
          <a:prstGeom prst="rect">
            <a:avLst/>
          </a:prstGeom>
          <a:noFill/>
          <a:ln>
            <a:noFill/>
          </a:ln>
        </p:spPr>
      </p:pic>
      <p:pic>
        <p:nvPicPr>
          <p:cNvPr id="1922" name="Google Shape;1922;p78"/>
          <p:cNvPicPr preferRelativeResize="0"/>
          <p:nvPr/>
        </p:nvPicPr>
        <p:blipFill>
          <a:blip r:embed="rId5">
            <a:alphaModFix/>
          </a:blip>
          <a:stretch>
            <a:fillRect/>
          </a:stretch>
        </p:blipFill>
        <p:spPr>
          <a:xfrm>
            <a:off x="6757924" y="1322725"/>
            <a:ext cx="11530078" cy="89642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926" name="Shape 1926"/>
        <p:cNvGrpSpPr/>
        <p:nvPr/>
      </p:nvGrpSpPr>
      <p:grpSpPr>
        <a:xfrm>
          <a:off x="0" y="0"/>
          <a:ext cx="0" cy="0"/>
          <a:chOff x="0" y="0"/>
          <a:chExt cx="0" cy="0"/>
        </a:xfrm>
      </p:grpSpPr>
      <p:sp>
        <p:nvSpPr>
          <p:cNvPr descr="a glowing gradient brush stroke" id="1927" name="Google Shape;1927;p79"/>
          <p:cNvSpPr/>
          <p:nvPr/>
        </p:nvSpPr>
        <p:spPr>
          <a:xfrm>
            <a:off x="9485078" y="-6769555"/>
            <a:ext cx="13938055" cy="13938055"/>
          </a:xfrm>
          <a:custGeom>
            <a:rect b="b" l="l" r="r" t="t"/>
            <a:pathLst>
              <a:path extrusionOk="0" h="13938055" w="13938055">
                <a:moveTo>
                  <a:pt x="0" y="0"/>
                </a:moveTo>
                <a:lnTo>
                  <a:pt x="13938055" y="0"/>
                </a:lnTo>
                <a:lnTo>
                  <a:pt x="13938055" y="13938054"/>
                </a:lnTo>
                <a:lnTo>
                  <a:pt x="0" y="13938054"/>
                </a:lnTo>
                <a:lnTo>
                  <a:pt x="0" y="0"/>
                </a:lnTo>
                <a:close/>
              </a:path>
            </a:pathLst>
          </a:custGeom>
          <a:blipFill rotWithShape="1">
            <a:blip r:embed="rId3">
              <a:alphaModFix/>
            </a:blip>
            <a:stretch>
              <a:fillRect b="0" l="0" r="0" t="0"/>
            </a:stretch>
          </a:blipFill>
          <a:ln>
            <a:noFill/>
          </a:ln>
        </p:spPr>
      </p:sp>
      <p:sp>
        <p:nvSpPr>
          <p:cNvPr id="1928" name="Google Shape;1928;p79"/>
          <p:cNvSpPr txBox="1"/>
          <p:nvPr/>
        </p:nvSpPr>
        <p:spPr>
          <a:xfrm>
            <a:off x="398100" y="137425"/>
            <a:ext cx="174918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6500">
                <a:solidFill>
                  <a:schemeClr val="dk1"/>
                </a:solidFill>
                <a:latin typeface="Comfortaa"/>
                <a:ea typeface="Comfortaa"/>
                <a:cs typeface="Comfortaa"/>
                <a:sym typeface="Comfortaa"/>
              </a:rPr>
              <a:t>Aspect Ratio in QuickTime</a:t>
            </a:r>
            <a:endParaRPr sz="3200">
              <a:solidFill>
                <a:schemeClr val="dk1"/>
              </a:solidFill>
              <a:latin typeface="Comfortaa"/>
              <a:ea typeface="Comfortaa"/>
              <a:cs typeface="Comfortaa"/>
              <a:sym typeface="Comfortaa"/>
            </a:endParaRPr>
          </a:p>
        </p:txBody>
      </p:sp>
      <p:pic>
        <p:nvPicPr>
          <p:cNvPr id="1929" name="Google Shape;1929;p79"/>
          <p:cNvPicPr preferRelativeResize="0"/>
          <p:nvPr/>
        </p:nvPicPr>
        <p:blipFill>
          <a:blip r:embed="rId4">
            <a:alphaModFix/>
          </a:blip>
          <a:stretch>
            <a:fillRect/>
          </a:stretch>
        </p:blipFill>
        <p:spPr>
          <a:xfrm>
            <a:off x="2093175" y="1350613"/>
            <a:ext cx="14101651" cy="2050500"/>
          </a:xfrm>
          <a:prstGeom prst="rect">
            <a:avLst/>
          </a:prstGeom>
          <a:noFill/>
          <a:ln>
            <a:noFill/>
          </a:ln>
        </p:spPr>
      </p:pic>
      <p:pic>
        <p:nvPicPr>
          <p:cNvPr id="1930" name="Google Shape;1930;p79"/>
          <p:cNvPicPr preferRelativeResize="0"/>
          <p:nvPr/>
        </p:nvPicPr>
        <p:blipFill>
          <a:blip r:embed="rId5">
            <a:alphaModFix/>
          </a:blip>
          <a:stretch>
            <a:fillRect/>
          </a:stretch>
        </p:blipFill>
        <p:spPr>
          <a:xfrm>
            <a:off x="66325" y="3428998"/>
            <a:ext cx="9418749" cy="8313501"/>
          </a:xfrm>
          <a:prstGeom prst="rect">
            <a:avLst/>
          </a:prstGeom>
          <a:noFill/>
          <a:ln>
            <a:noFill/>
          </a:ln>
        </p:spPr>
      </p:pic>
      <p:pic>
        <p:nvPicPr>
          <p:cNvPr id="1931" name="Google Shape;1931;p79"/>
          <p:cNvPicPr preferRelativeResize="0"/>
          <p:nvPr/>
        </p:nvPicPr>
        <p:blipFill>
          <a:blip r:embed="rId6">
            <a:alphaModFix/>
          </a:blip>
          <a:stretch>
            <a:fillRect/>
          </a:stretch>
        </p:blipFill>
        <p:spPr>
          <a:xfrm>
            <a:off x="8709612" y="5519012"/>
            <a:ext cx="9180279" cy="413346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935" name="Shape 1935"/>
        <p:cNvGrpSpPr/>
        <p:nvPr/>
      </p:nvGrpSpPr>
      <p:grpSpPr>
        <a:xfrm>
          <a:off x="0" y="0"/>
          <a:ext cx="0" cy="0"/>
          <a:chOff x="0" y="0"/>
          <a:chExt cx="0" cy="0"/>
        </a:xfrm>
      </p:grpSpPr>
      <p:sp>
        <p:nvSpPr>
          <p:cNvPr descr="a glowing gradient brush stroke" id="1936" name="Google Shape;1936;p80"/>
          <p:cNvSpPr/>
          <p:nvPr/>
        </p:nvSpPr>
        <p:spPr>
          <a:xfrm>
            <a:off x="9485078" y="-6769555"/>
            <a:ext cx="13938055" cy="13938055"/>
          </a:xfrm>
          <a:custGeom>
            <a:rect b="b" l="l" r="r" t="t"/>
            <a:pathLst>
              <a:path extrusionOk="0" h="13938055" w="13938055">
                <a:moveTo>
                  <a:pt x="0" y="0"/>
                </a:moveTo>
                <a:lnTo>
                  <a:pt x="13938055" y="0"/>
                </a:lnTo>
                <a:lnTo>
                  <a:pt x="13938055" y="13938054"/>
                </a:lnTo>
                <a:lnTo>
                  <a:pt x="0" y="13938054"/>
                </a:lnTo>
                <a:lnTo>
                  <a:pt x="0" y="0"/>
                </a:lnTo>
                <a:close/>
              </a:path>
            </a:pathLst>
          </a:custGeom>
          <a:blipFill rotWithShape="1">
            <a:blip r:embed="rId3">
              <a:alphaModFix/>
            </a:blip>
            <a:stretch>
              <a:fillRect b="0" l="0" r="0" t="0"/>
            </a:stretch>
          </a:blipFill>
          <a:ln>
            <a:noFill/>
          </a:ln>
        </p:spPr>
      </p:sp>
      <p:sp>
        <p:nvSpPr>
          <p:cNvPr id="1937" name="Google Shape;1937;p80"/>
          <p:cNvSpPr txBox="1"/>
          <p:nvPr/>
        </p:nvSpPr>
        <p:spPr>
          <a:xfrm>
            <a:off x="398100" y="137425"/>
            <a:ext cx="17491800" cy="1185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6500">
                <a:solidFill>
                  <a:schemeClr val="dk1"/>
                </a:solidFill>
                <a:latin typeface="Comfortaa"/>
                <a:ea typeface="Comfortaa"/>
                <a:cs typeface="Comfortaa"/>
                <a:sym typeface="Comfortaa"/>
              </a:rPr>
              <a:t>Aspect Ratio in QuickTime</a:t>
            </a:r>
            <a:endParaRPr sz="3200">
              <a:solidFill>
                <a:schemeClr val="dk1"/>
              </a:solidFill>
              <a:latin typeface="Comfortaa"/>
              <a:ea typeface="Comfortaa"/>
              <a:cs typeface="Comfortaa"/>
              <a:sym typeface="Comfortaa"/>
            </a:endParaRPr>
          </a:p>
        </p:txBody>
      </p:sp>
      <p:pic>
        <p:nvPicPr>
          <p:cNvPr id="1938" name="Google Shape;1938;p80"/>
          <p:cNvPicPr preferRelativeResize="0"/>
          <p:nvPr/>
        </p:nvPicPr>
        <p:blipFill>
          <a:blip r:embed="rId4">
            <a:alphaModFix/>
          </a:blip>
          <a:stretch>
            <a:fillRect/>
          </a:stretch>
        </p:blipFill>
        <p:spPr>
          <a:xfrm>
            <a:off x="3346513" y="1322725"/>
            <a:ext cx="11594974" cy="87683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942" name="Shape 1942"/>
        <p:cNvGrpSpPr/>
        <p:nvPr/>
      </p:nvGrpSpPr>
      <p:grpSpPr>
        <a:xfrm>
          <a:off x="0" y="0"/>
          <a:ext cx="0" cy="0"/>
          <a:chOff x="0" y="0"/>
          <a:chExt cx="0" cy="0"/>
        </a:xfrm>
      </p:grpSpPr>
      <p:sp>
        <p:nvSpPr>
          <p:cNvPr descr="a glowing gradient brush stroke" id="1943" name="Google Shape;1943;p81"/>
          <p:cNvSpPr/>
          <p:nvPr/>
        </p:nvSpPr>
        <p:spPr>
          <a:xfrm>
            <a:off x="9485078" y="-6769555"/>
            <a:ext cx="13938055" cy="13938055"/>
          </a:xfrm>
          <a:custGeom>
            <a:rect b="b" l="l" r="r" t="t"/>
            <a:pathLst>
              <a:path extrusionOk="0" h="13938055" w="13938055">
                <a:moveTo>
                  <a:pt x="0" y="0"/>
                </a:moveTo>
                <a:lnTo>
                  <a:pt x="13938055" y="0"/>
                </a:lnTo>
                <a:lnTo>
                  <a:pt x="13938055" y="13938054"/>
                </a:lnTo>
                <a:lnTo>
                  <a:pt x="0" y="13938054"/>
                </a:lnTo>
                <a:lnTo>
                  <a:pt x="0" y="0"/>
                </a:lnTo>
                <a:close/>
              </a:path>
            </a:pathLst>
          </a:custGeom>
          <a:blipFill rotWithShape="1">
            <a:blip r:embed="rId3">
              <a:alphaModFix/>
            </a:blip>
            <a:stretch>
              <a:fillRect b="0" l="0" r="0" t="0"/>
            </a:stretch>
          </a:blipFill>
          <a:ln>
            <a:noFill/>
          </a:ln>
        </p:spPr>
      </p:sp>
      <p:pic>
        <p:nvPicPr>
          <p:cNvPr id="1944" name="Google Shape;1944;p81"/>
          <p:cNvPicPr preferRelativeResize="0"/>
          <p:nvPr/>
        </p:nvPicPr>
        <p:blipFill>
          <a:blip r:embed="rId4">
            <a:alphaModFix/>
          </a:blip>
          <a:stretch>
            <a:fillRect/>
          </a:stretch>
        </p:blipFill>
        <p:spPr>
          <a:xfrm>
            <a:off x="-777487" y="-51975"/>
            <a:ext cx="19842972" cy="10390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52" name="Shape 152"/>
        <p:cNvGrpSpPr/>
        <p:nvPr/>
      </p:nvGrpSpPr>
      <p:grpSpPr>
        <a:xfrm>
          <a:off x="0" y="0"/>
          <a:ext cx="0" cy="0"/>
          <a:chOff x="0" y="0"/>
          <a:chExt cx="0" cy="0"/>
        </a:xfrm>
      </p:grpSpPr>
      <p:grpSp>
        <p:nvGrpSpPr>
          <p:cNvPr id="153" name="Google Shape;153;p19"/>
          <p:cNvGrpSpPr/>
          <p:nvPr/>
        </p:nvGrpSpPr>
        <p:grpSpPr>
          <a:xfrm>
            <a:off x="2528041" y="3364557"/>
            <a:ext cx="6860081" cy="4453983"/>
            <a:chOff x="0" y="-105870"/>
            <a:chExt cx="9146774" cy="5938644"/>
          </a:xfrm>
        </p:grpSpPr>
        <p:grpSp>
          <p:nvGrpSpPr>
            <p:cNvPr id="154" name="Google Shape;154;p19"/>
            <p:cNvGrpSpPr/>
            <p:nvPr/>
          </p:nvGrpSpPr>
          <p:grpSpPr>
            <a:xfrm>
              <a:off x="8136864" y="-104044"/>
              <a:ext cx="1009871" cy="1158844"/>
              <a:chOff x="0" y="-28575"/>
              <a:chExt cx="272570" cy="312779"/>
            </a:xfrm>
          </p:grpSpPr>
          <p:sp>
            <p:nvSpPr>
              <p:cNvPr id="155" name="Google Shape;155;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56" name="Google Shape;156;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8</a:t>
                </a:r>
                <a:endParaRPr/>
              </a:p>
            </p:txBody>
          </p:sp>
        </p:grpSp>
        <p:grpSp>
          <p:nvGrpSpPr>
            <p:cNvPr id="157" name="Google Shape;157;p19"/>
            <p:cNvGrpSpPr/>
            <p:nvPr/>
          </p:nvGrpSpPr>
          <p:grpSpPr>
            <a:xfrm>
              <a:off x="6973861" y="-104044"/>
              <a:ext cx="1009871" cy="1158844"/>
              <a:chOff x="0" y="-28575"/>
              <a:chExt cx="272570" cy="312779"/>
            </a:xfrm>
          </p:grpSpPr>
          <p:sp>
            <p:nvSpPr>
              <p:cNvPr id="158" name="Google Shape;158;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59" name="Google Shape;159;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7</a:t>
                </a:r>
                <a:endParaRPr/>
              </a:p>
            </p:txBody>
          </p:sp>
        </p:grpSp>
        <p:grpSp>
          <p:nvGrpSpPr>
            <p:cNvPr id="160" name="Google Shape;160;p19"/>
            <p:cNvGrpSpPr/>
            <p:nvPr/>
          </p:nvGrpSpPr>
          <p:grpSpPr>
            <a:xfrm>
              <a:off x="5811551" y="-104957"/>
              <a:ext cx="1009871" cy="1158844"/>
              <a:chOff x="0" y="-28575"/>
              <a:chExt cx="272570" cy="312779"/>
            </a:xfrm>
          </p:grpSpPr>
          <p:sp>
            <p:nvSpPr>
              <p:cNvPr id="161" name="Google Shape;161;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62" name="Google Shape;162;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6</a:t>
                </a:r>
                <a:endParaRPr/>
              </a:p>
            </p:txBody>
          </p:sp>
        </p:grpSp>
        <p:grpSp>
          <p:nvGrpSpPr>
            <p:cNvPr id="163" name="Google Shape;163;p19"/>
            <p:cNvGrpSpPr/>
            <p:nvPr/>
          </p:nvGrpSpPr>
          <p:grpSpPr>
            <a:xfrm>
              <a:off x="4649241" y="-105870"/>
              <a:ext cx="1009871" cy="1158844"/>
              <a:chOff x="0" y="-28575"/>
              <a:chExt cx="272570" cy="312779"/>
            </a:xfrm>
          </p:grpSpPr>
          <p:sp>
            <p:nvSpPr>
              <p:cNvPr id="164" name="Google Shape;164;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65" name="Google Shape;165;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5</a:t>
                </a:r>
                <a:endParaRPr/>
              </a:p>
            </p:txBody>
          </p:sp>
        </p:grpSp>
        <p:grpSp>
          <p:nvGrpSpPr>
            <p:cNvPr id="166" name="Google Shape;166;p19"/>
            <p:cNvGrpSpPr/>
            <p:nvPr/>
          </p:nvGrpSpPr>
          <p:grpSpPr>
            <a:xfrm>
              <a:off x="77" y="4673930"/>
              <a:ext cx="1009871" cy="1158844"/>
              <a:chOff x="0" y="-28575"/>
              <a:chExt cx="272570" cy="312779"/>
            </a:xfrm>
          </p:grpSpPr>
          <p:sp>
            <p:nvSpPr>
              <p:cNvPr id="167" name="Google Shape;167;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68" name="Google Shape;168;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5</a:t>
                </a:r>
                <a:endParaRPr/>
              </a:p>
            </p:txBody>
          </p:sp>
        </p:grpSp>
        <p:grpSp>
          <p:nvGrpSpPr>
            <p:cNvPr id="169" name="Google Shape;169;p19"/>
            <p:cNvGrpSpPr/>
            <p:nvPr/>
          </p:nvGrpSpPr>
          <p:grpSpPr>
            <a:xfrm>
              <a:off x="3486931" y="-103130"/>
              <a:ext cx="1009871" cy="1158844"/>
              <a:chOff x="0" y="-28575"/>
              <a:chExt cx="272570" cy="312779"/>
            </a:xfrm>
          </p:grpSpPr>
          <p:sp>
            <p:nvSpPr>
              <p:cNvPr id="170" name="Google Shape;170;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71" name="Google Shape;171;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4</a:t>
                </a:r>
                <a:endParaRPr/>
              </a:p>
            </p:txBody>
          </p:sp>
        </p:grpSp>
        <p:grpSp>
          <p:nvGrpSpPr>
            <p:cNvPr id="172" name="Google Shape;172;p19"/>
            <p:cNvGrpSpPr/>
            <p:nvPr/>
          </p:nvGrpSpPr>
          <p:grpSpPr>
            <a:xfrm>
              <a:off x="0" y="3478074"/>
              <a:ext cx="1009871" cy="1158844"/>
              <a:chOff x="0" y="-28575"/>
              <a:chExt cx="272570" cy="312779"/>
            </a:xfrm>
          </p:grpSpPr>
          <p:sp>
            <p:nvSpPr>
              <p:cNvPr id="173" name="Google Shape;173;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74" name="Google Shape;174;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4</a:t>
                </a:r>
                <a:endParaRPr/>
              </a:p>
            </p:txBody>
          </p:sp>
        </p:grpSp>
        <p:grpSp>
          <p:nvGrpSpPr>
            <p:cNvPr id="175" name="Google Shape;175;p19"/>
            <p:cNvGrpSpPr/>
            <p:nvPr/>
          </p:nvGrpSpPr>
          <p:grpSpPr>
            <a:xfrm>
              <a:off x="2324620" y="-103130"/>
              <a:ext cx="1009871" cy="1158844"/>
              <a:chOff x="0" y="-28575"/>
              <a:chExt cx="272570" cy="312779"/>
            </a:xfrm>
          </p:grpSpPr>
          <p:sp>
            <p:nvSpPr>
              <p:cNvPr id="176" name="Google Shape;176;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77" name="Google Shape;177;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3</a:t>
                </a:r>
                <a:endParaRPr/>
              </a:p>
            </p:txBody>
          </p:sp>
        </p:grpSp>
        <p:grpSp>
          <p:nvGrpSpPr>
            <p:cNvPr id="178" name="Google Shape;178;p19"/>
            <p:cNvGrpSpPr/>
            <p:nvPr/>
          </p:nvGrpSpPr>
          <p:grpSpPr>
            <a:xfrm>
              <a:off x="39" y="2285400"/>
              <a:ext cx="1009871" cy="1158844"/>
              <a:chOff x="0" y="-28575"/>
              <a:chExt cx="272570" cy="312779"/>
            </a:xfrm>
          </p:grpSpPr>
          <p:sp>
            <p:nvSpPr>
              <p:cNvPr id="179" name="Google Shape;179;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80" name="Google Shape;180;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3</a:t>
                </a:r>
                <a:endParaRPr/>
              </a:p>
            </p:txBody>
          </p:sp>
        </p:grpSp>
        <p:grpSp>
          <p:nvGrpSpPr>
            <p:cNvPr id="181" name="Google Shape;181;p19"/>
            <p:cNvGrpSpPr/>
            <p:nvPr/>
          </p:nvGrpSpPr>
          <p:grpSpPr>
            <a:xfrm>
              <a:off x="1162310" y="-103130"/>
              <a:ext cx="1009871" cy="1158844"/>
              <a:chOff x="0" y="-28575"/>
              <a:chExt cx="272570" cy="312779"/>
            </a:xfrm>
          </p:grpSpPr>
          <p:sp>
            <p:nvSpPr>
              <p:cNvPr id="182" name="Google Shape;182;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83" name="Google Shape;183;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2</a:t>
                </a:r>
                <a:endParaRPr/>
              </a:p>
            </p:txBody>
          </p:sp>
        </p:grpSp>
        <p:grpSp>
          <p:nvGrpSpPr>
            <p:cNvPr id="184" name="Google Shape;184;p19"/>
            <p:cNvGrpSpPr/>
            <p:nvPr/>
          </p:nvGrpSpPr>
          <p:grpSpPr>
            <a:xfrm>
              <a:off x="0" y="-103130"/>
              <a:ext cx="1009871" cy="1158844"/>
              <a:chOff x="0" y="-28575"/>
              <a:chExt cx="272570" cy="312779"/>
            </a:xfrm>
          </p:grpSpPr>
          <p:sp>
            <p:nvSpPr>
              <p:cNvPr id="185" name="Google Shape;185;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86" name="Google Shape;186;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1</a:t>
                </a:r>
                <a:endParaRPr/>
              </a:p>
            </p:txBody>
          </p:sp>
        </p:grpSp>
        <p:grpSp>
          <p:nvGrpSpPr>
            <p:cNvPr id="187" name="Google Shape;187;p19"/>
            <p:cNvGrpSpPr/>
            <p:nvPr/>
          </p:nvGrpSpPr>
          <p:grpSpPr>
            <a:xfrm>
              <a:off x="8136883" y="1126471"/>
              <a:ext cx="1009891" cy="1123554"/>
              <a:chOff x="0" y="-19050"/>
              <a:chExt cx="272575" cy="303254"/>
            </a:xfrm>
          </p:grpSpPr>
          <p:sp>
            <p:nvSpPr>
              <p:cNvPr id="188" name="Google Shape;188;p19"/>
              <p:cNvSpPr/>
              <p:nvPr/>
            </p:nvSpPr>
            <p:spPr>
              <a:xfrm>
                <a:off x="0" y="0"/>
                <a:ext cx="272575" cy="284204"/>
              </a:xfrm>
              <a:custGeom>
                <a:rect b="b" l="l" r="r" t="t"/>
                <a:pathLst>
                  <a:path extrusionOk="0" h="284204" w="272575">
                    <a:moveTo>
                      <a:pt x="0" y="0"/>
                    </a:moveTo>
                    <a:lnTo>
                      <a:pt x="272575" y="0"/>
                    </a:lnTo>
                    <a:lnTo>
                      <a:pt x="272575" y="284204"/>
                    </a:lnTo>
                    <a:lnTo>
                      <a:pt x="0" y="284204"/>
                    </a:lnTo>
                    <a:close/>
                  </a:path>
                </a:pathLst>
              </a:custGeom>
              <a:solidFill>
                <a:srgbClr val="CDA8C3"/>
              </a:solidFill>
              <a:ln>
                <a:noFill/>
              </a:ln>
            </p:spPr>
          </p:sp>
          <p:sp>
            <p:nvSpPr>
              <p:cNvPr id="189" name="Google Shape;189;p19"/>
              <p:cNvSpPr txBox="1"/>
              <p:nvPr/>
            </p:nvSpPr>
            <p:spPr>
              <a:xfrm>
                <a:off x="0" y="-19050"/>
                <a:ext cx="272575"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0" name="Google Shape;190;p19"/>
            <p:cNvGrpSpPr/>
            <p:nvPr/>
          </p:nvGrpSpPr>
          <p:grpSpPr>
            <a:xfrm>
              <a:off x="6973881" y="1126471"/>
              <a:ext cx="1009871" cy="1123554"/>
              <a:chOff x="0" y="-19050"/>
              <a:chExt cx="272570" cy="303254"/>
            </a:xfrm>
          </p:grpSpPr>
          <p:sp>
            <p:nvSpPr>
              <p:cNvPr id="191" name="Google Shape;191;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92" name="Google Shape;192;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3" name="Google Shape;193;p19"/>
            <p:cNvGrpSpPr/>
            <p:nvPr/>
          </p:nvGrpSpPr>
          <p:grpSpPr>
            <a:xfrm>
              <a:off x="5811571" y="1125558"/>
              <a:ext cx="1009871" cy="1123554"/>
              <a:chOff x="0" y="-19050"/>
              <a:chExt cx="272570" cy="303254"/>
            </a:xfrm>
          </p:grpSpPr>
          <p:sp>
            <p:nvSpPr>
              <p:cNvPr id="194" name="Google Shape;194;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95" name="Google Shape;195;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6" name="Google Shape;196;p19"/>
            <p:cNvGrpSpPr/>
            <p:nvPr/>
          </p:nvGrpSpPr>
          <p:grpSpPr>
            <a:xfrm>
              <a:off x="4649260" y="1124645"/>
              <a:ext cx="1009871" cy="1123554"/>
              <a:chOff x="0" y="-19050"/>
              <a:chExt cx="272570" cy="303254"/>
            </a:xfrm>
          </p:grpSpPr>
          <p:sp>
            <p:nvSpPr>
              <p:cNvPr id="197" name="Google Shape;197;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198" name="Google Shape;198;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p19"/>
            <p:cNvGrpSpPr/>
            <p:nvPr/>
          </p:nvGrpSpPr>
          <p:grpSpPr>
            <a:xfrm>
              <a:off x="3486950" y="1127384"/>
              <a:ext cx="1009871" cy="1123554"/>
              <a:chOff x="0" y="-19050"/>
              <a:chExt cx="272570" cy="303254"/>
            </a:xfrm>
          </p:grpSpPr>
          <p:sp>
            <p:nvSpPr>
              <p:cNvPr id="200" name="Google Shape;200;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01" name="Google Shape;201;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2" name="Google Shape;202;p19"/>
            <p:cNvGrpSpPr/>
            <p:nvPr/>
          </p:nvGrpSpPr>
          <p:grpSpPr>
            <a:xfrm>
              <a:off x="2324640" y="1127384"/>
              <a:ext cx="1009871" cy="1123554"/>
              <a:chOff x="0" y="-19050"/>
              <a:chExt cx="272570" cy="303254"/>
            </a:xfrm>
          </p:grpSpPr>
          <p:sp>
            <p:nvSpPr>
              <p:cNvPr id="203" name="Google Shape;203;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04" name="Google Shape;204;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p19"/>
            <p:cNvGrpSpPr/>
            <p:nvPr/>
          </p:nvGrpSpPr>
          <p:grpSpPr>
            <a:xfrm>
              <a:off x="1162330" y="1127384"/>
              <a:ext cx="1009871" cy="1123554"/>
              <a:chOff x="0" y="-19050"/>
              <a:chExt cx="272570" cy="303254"/>
            </a:xfrm>
          </p:grpSpPr>
          <p:sp>
            <p:nvSpPr>
              <p:cNvPr id="206" name="Google Shape;206;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07" name="Google Shape;207;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8" name="Google Shape;208;p19"/>
            <p:cNvGrpSpPr/>
            <p:nvPr/>
          </p:nvGrpSpPr>
          <p:grpSpPr>
            <a:xfrm>
              <a:off x="8136864" y="2318863"/>
              <a:ext cx="1009871" cy="1123554"/>
              <a:chOff x="0" y="-19050"/>
              <a:chExt cx="272570" cy="303254"/>
            </a:xfrm>
          </p:grpSpPr>
          <p:sp>
            <p:nvSpPr>
              <p:cNvPr id="209" name="Google Shape;209;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10" name="Google Shape;210;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1" name="Google Shape;211;p19"/>
            <p:cNvGrpSpPr/>
            <p:nvPr/>
          </p:nvGrpSpPr>
          <p:grpSpPr>
            <a:xfrm>
              <a:off x="6973861" y="2318863"/>
              <a:ext cx="1009871" cy="1123554"/>
              <a:chOff x="0" y="-19050"/>
              <a:chExt cx="272570" cy="303254"/>
            </a:xfrm>
          </p:grpSpPr>
          <p:sp>
            <p:nvSpPr>
              <p:cNvPr id="212" name="Google Shape;212;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13" name="Google Shape;213;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4" name="Google Shape;214;p19"/>
            <p:cNvGrpSpPr/>
            <p:nvPr/>
          </p:nvGrpSpPr>
          <p:grpSpPr>
            <a:xfrm>
              <a:off x="5811551" y="2317950"/>
              <a:ext cx="1009871" cy="1123554"/>
              <a:chOff x="0" y="-19050"/>
              <a:chExt cx="272570" cy="303254"/>
            </a:xfrm>
          </p:grpSpPr>
          <p:sp>
            <p:nvSpPr>
              <p:cNvPr id="215" name="Google Shape;215;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16" name="Google Shape;216;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7" name="Google Shape;217;p19"/>
            <p:cNvGrpSpPr/>
            <p:nvPr/>
          </p:nvGrpSpPr>
          <p:grpSpPr>
            <a:xfrm>
              <a:off x="4649241" y="2317037"/>
              <a:ext cx="1009871" cy="1123554"/>
              <a:chOff x="0" y="-19050"/>
              <a:chExt cx="272570" cy="303254"/>
            </a:xfrm>
          </p:grpSpPr>
          <p:sp>
            <p:nvSpPr>
              <p:cNvPr id="218" name="Google Shape;218;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19" name="Google Shape;219;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0" name="Google Shape;220;p19"/>
            <p:cNvGrpSpPr/>
            <p:nvPr/>
          </p:nvGrpSpPr>
          <p:grpSpPr>
            <a:xfrm>
              <a:off x="3486931" y="2319776"/>
              <a:ext cx="1009871" cy="1123554"/>
              <a:chOff x="0" y="-19050"/>
              <a:chExt cx="272570" cy="303254"/>
            </a:xfrm>
          </p:grpSpPr>
          <p:sp>
            <p:nvSpPr>
              <p:cNvPr id="221" name="Google Shape;221;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22" name="Google Shape;222;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3" name="Google Shape;223;p19"/>
            <p:cNvGrpSpPr/>
            <p:nvPr/>
          </p:nvGrpSpPr>
          <p:grpSpPr>
            <a:xfrm>
              <a:off x="2324620" y="2319776"/>
              <a:ext cx="1009871" cy="1123554"/>
              <a:chOff x="0" y="-19050"/>
              <a:chExt cx="272570" cy="303254"/>
            </a:xfrm>
          </p:grpSpPr>
          <p:sp>
            <p:nvSpPr>
              <p:cNvPr id="224" name="Google Shape;224;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25" name="Google Shape;225;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6" name="Google Shape;226;p19"/>
            <p:cNvGrpSpPr/>
            <p:nvPr/>
          </p:nvGrpSpPr>
          <p:grpSpPr>
            <a:xfrm>
              <a:off x="1162310" y="2319776"/>
              <a:ext cx="1009871" cy="1123554"/>
              <a:chOff x="0" y="-19050"/>
              <a:chExt cx="272570" cy="303254"/>
            </a:xfrm>
          </p:grpSpPr>
          <p:sp>
            <p:nvSpPr>
              <p:cNvPr id="227" name="Google Shape;227;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28" name="Google Shape;228;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9" name="Google Shape;229;p19"/>
            <p:cNvGrpSpPr/>
            <p:nvPr/>
          </p:nvGrpSpPr>
          <p:grpSpPr>
            <a:xfrm>
              <a:off x="8136864" y="3511255"/>
              <a:ext cx="1009871" cy="1123554"/>
              <a:chOff x="0" y="-19050"/>
              <a:chExt cx="272570" cy="303254"/>
            </a:xfrm>
          </p:grpSpPr>
          <p:sp>
            <p:nvSpPr>
              <p:cNvPr id="230" name="Google Shape;230;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31" name="Google Shape;231;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2" name="Google Shape;232;p19"/>
            <p:cNvGrpSpPr/>
            <p:nvPr/>
          </p:nvGrpSpPr>
          <p:grpSpPr>
            <a:xfrm>
              <a:off x="6973861" y="3511255"/>
              <a:ext cx="1009871" cy="1123554"/>
              <a:chOff x="0" y="-19050"/>
              <a:chExt cx="272570" cy="303254"/>
            </a:xfrm>
          </p:grpSpPr>
          <p:sp>
            <p:nvSpPr>
              <p:cNvPr id="233" name="Google Shape;233;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34" name="Google Shape;234;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p19"/>
            <p:cNvGrpSpPr/>
            <p:nvPr/>
          </p:nvGrpSpPr>
          <p:grpSpPr>
            <a:xfrm>
              <a:off x="5811551" y="3510342"/>
              <a:ext cx="1009871" cy="1123554"/>
              <a:chOff x="0" y="-19050"/>
              <a:chExt cx="272570" cy="303254"/>
            </a:xfrm>
          </p:grpSpPr>
          <p:sp>
            <p:nvSpPr>
              <p:cNvPr id="236" name="Google Shape;236;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37" name="Google Shape;237;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8" name="Google Shape;238;p19"/>
            <p:cNvGrpSpPr/>
            <p:nvPr/>
          </p:nvGrpSpPr>
          <p:grpSpPr>
            <a:xfrm>
              <a:off x="4649241" y="3509429"/>
              <a:ext cx="1009871" cy="1123554"/>
              <a:chOff x="0" y="-19050"/>
              <a:chExt cx="272570" cy="303254"/>
            </a:xfrm>
          </p:grpSpPr>
          <p:sp>
            <p:nvSpPr>
              <p:cNvPr id="239" name="Google Shape;239;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40" name="Google Shape;240;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1" name="Google Shape;241;p19"/>
            <p:cNvGrpSpPr/>
            <p:nvPr/>
          </p:nvGrpSpPr>
          <p:grpSpPr>
            <a:xfrm>
              <a:off x="3486931" y="3512168"/>
              <a:ext cx="1009871" cy="1123554"/>
              <a:chOff x="0" y="-19050"/>
              <a:chExt cx="272570" cy="303254"/>
            </a:xfrm>
          </p:grpSpPr>
          <p:sp>
            <p:nvSpPr>
              <p:cNvPr id="242" name="Google Shape;242;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43" name="Google Shape;243;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4" name="Google Shape;244;p19"/>
            <p:cNvGrpSpPr/>
            <p:nvPr/>
          </p:nvGrpSpPr>
          <p:grpSpPr>
            <a:xfrm>
              <a:off x="2324620" y="3512168"/>
              <a:ext cx="1009871" cy="1123554"/>
              <a:chOff x="0" y="-19050"/>
              <a:chExt cx="272570" cy="303254"/>
            </a:xfrm>
          </p:grpSpPr>
          <p:sp>
            <p:nvSpPr>
              <p:cNvPr id="245" name="Google Shape;245;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46" name="Google Shape;246;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7" name="Google Shape;247;p19"/>
            <p:cNvGrpSpPr/>
            <p:nvPr/>
          </p:nvGrpSpPr>
          <p:grpSpPr>
            <a:xfrm>
              <a:off x="1162310" y="3512168"/>
              <a:ext cx="1009871" cy="1123554"/>
              <a:chOff x="0" y="-19050"/>
              <a:chExt cx="272570" cy="303254"/>
            </a:xfrm>
          </p:grpSpPr>
          <p:sp>
            <p:nvSpPr>
              <p:cNvPr id="248" name="Google Shape;248;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49" name="Google Shape;249;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0" name="Google Shape;250;p19"/>
            <p:cNvGrpSpPr/>
            <p:nvPr/>
          </p:nvGrpSpPr>
          <p:grpSpPr>
            <a:xfrm>
              <a:off x="8136903" y="4708306"/>
              <a:ext cx="1009871" cy="1123554"/>
              <a:chOff x="0" y="-19050"/>
              <a:chExt cx="272570" cy="303254"/>
            </a:xfrm>
          </p:grpSpPr>
          <p:sp>
            <p:nvSpPr>
              <p:cNvPr id="251" name="Google Shape;251;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52" name="Google Shape;252;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3" name="Google Shape;253;p19"/>
            <p:cNvGrpSpPr/>
            <p:nvPr/>
          </p:nvGrpSpPr>
          <p:grpSpPr>
            <a:xfrm>
              <a:off x="6973900" y="4708306"/>
              <a:ext cx="1009871" cy="1123554"/>
              <a:chOff x="0" y="-19050"/>
              <a:chExt cx="272570" cy="303254"/>
            </a:xfrm>
          </p:grpSpPr>
          <p:sp>
            <p:nvSpPr>
              <p:cNvPr id="254" name="Google Shape;254;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55" name="Google Shape;255;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6" name="Google Shape;256;p19"/>
            <p:cNvGrpSpPr/>
            <p:nvPr/>
          </p:nvGrpSpPr>
          <p:grpSpPr>
            <a:xfrm>
              <a:off x="5811590" y="4707393"/>
              <a:ext cx="1009871" cy="1123554"/>
              <a:chOff x="0" y="-19050"/>
              <a:chExt cx="272570" cy="303254"/>
            </a:xfrm>
          </p:grpSpPr>
          <p:sp>
            <p:nvSpPr>
              <p:cNvPr id="257" name="Google Shape;257;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58" name="Google Shape;258;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9" name="Google Shape;259;p19"/>
            <p:cNvGrpSpPr/>
            <p:nvPr/>
          </p:nvGrpSpPr>
          <p:grpSpPr>
            <a:xfrm>
              <a:off x="4649280" y="4706480"/>
              <a:ext cx="1009871" cy="1123554"/>
              <a:chOff x="0" y="-19050"/>
              <a:chExt cx="272570" cy="303254"/>
            </a:xfrm>
          </p:grpSpPr>
          <p:sp>
            <p:nvSpPr>
              <p:cNvPr id="260" name="Google Shape;260;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61" name="Google Shape;261;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2" name="Google Shape;262;p19"/>
            <p:cNvGrpSpPr/>
            <p:nvPr/>
          </p:nvGrpSpPr>
          <p:grpSpPr>
            <a:xfrm>
              <a:off x="3486969" y="4709220"/>
              <a:ext cx="1009871" cy="1123554"/>
              <a:chOff x="0" y="-19050"/>
              <a:chExt cx="272570" cy="303254"/>
            </a:xfrm>
          </p:grpSpPr>
          <p:sp>
            <p:nvSpPr>
              <p:cNvPr id="263" name="Google Shape;263;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64" name="Google Shape;264;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5" name="Google Shape;265;p19"/>
            <p:cNvGrpSpPr/>
            <p:nvPr/>
          </p:nvGrpSpPr>
          <p:grpSpPr>
            <a:xfrm>
              <a:off x="2324659" y="4709220"/>
              <a:ext cx="1009871" cy="1123554"/>
              <a:chOff x="0" y="-19050"/>
              <a:chExt cx="272570" cy="303254"/>
            </a:xfrm>
          </p:grpSpPr>
          <p:sp>
            <p:nvSpPr>
              <p:cNvPr id="266" name="Google Shape;266;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67" name="Google Shape;267;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8" name="Google Shape;268;p19"/>
            <p:cNvGrpSpPr/>
            <p:nvPr/>
          </p:nvGrpSpPr>
          <p:grpSpPr>
            <a:xfrm>
              <a:off x="1162349" y="4709220"/>
              <a:ext cx="1009871" cy="1123554"/>
              <a:chOff x="0" y="-19050"/>
              <a:chExt cx="272570" cy="303254"/>
            </a:xfrm>
          </p:grpSpPr>
          <p:sp>
            <p:nvSpPr>
              <p:cNvPr id="269" name="Google Shape;269;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70" name="Google Shape;270;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1" name="Google Shape;271;p19"/>
            <p:cNvGrpSpPr/>
            <p:nvPr/>
          </p:nvGrpSpPr>
          <p:grpSpPr>
            <a:xfrm>
              <a:off x="0" y="1090268"/>
              <a:ext cx="1009871" cy="1158844"/>
              <a:chOff x="0" y="-28575"/>
              <a:chExt cx="272570" cy="312779"/>
            </a:xfrm>
          </p:grpSpPr>
          <p:sp>
            <p:nvSpPr>
              <p:cNvPr id="272" name="Google Shape;272;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73" name="Google Shape;273;p19"/>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2</a:t>
                </a:r>
                <a:endParaRPr/>
              </a:p>
            </p:txBody>
          </p:sp>
        </p:grpSp>
      </p:grpSp>
      <p:grpSp>
        <p:nvGrpSpPr>
          <p:cNvPr id="274" name="Google Shape;274;p19"/>
          <p:cNvGrpSpPr/>
          <p:nvPr/>
        </p:nvGrpSpPr>
        <p:grpSpPr>
          <a:xfrm>
            <a:off x="13862322" y="4021476"/>
            <a:ext cx="757418" cy="842652"/>
            <a:chOff x="0" y="-19050"/>
            <a:chExt cx="272570" cy="303254"/>
          </a:xfrm>
        </p:grpSpPr>
        <p:sp>
          <p:nvSpPr>
            <p:cNvPr id="275" name="Google Shape;275;p19"/>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276" name="Google Shape;276;p19"/>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7" name="Google Shape;277;p19"/>
          <p:cNvSpPr/>
          <p:nvPr/>
        </p:nvSpPr>
        <p:spPr>
          <a:xfrm rot="-5400000">
            <a:off x="5612475" y="-385924"/>
            <a:ext cx="755979" cy="6795313"/>
          </a:xfrm>
          <a:custGeom>
            <a:rect b="b" l="l" r="r" t="t"/>
            <a:pathLst>
              <a:path extrusionOk="0" h="6795313" w="755979">
                <a:moveTo>
                  <a:pt x="0" y="0"/>
                </a:moveTo>
                <a:lnTo>
                  <a:pt x="755979" y="0"/>
                </a:lnTo>
                <a:lnTo>
                  <a:pt x="755979" y="6795313"/>
                </a:lnTo>
                <a:lnTo>
                  <a:pt x="0" y="6795313"/>
                </a:lnTo>
                <a:lnTo>
                  <a:pt x="0" y="0"/>
                </a:lnTo>
                <a:close/>
              </a:path>
            </a:pathLst>
          </a:custGeom>
          <a:blipFill rotWithShape="1">
            <a:blip r:embed="rId3">
              <a:alphaModFix/>
            </a:blip>
            <a:stretch>
              <a:fillRect b="0" l="0" r="0" t="0"/>
            </a:stretch>
          </a:blipFill>
          <a:ln>
            <a:noFill/>
          </a:ln>
        </p:spPr>
      </p:sp>
      <p:sp>
        <p:nvSpPr>
          <p:cNvPr id="278" name="Google Shape;278;p19"/>
          <p:cNvSpPr/>
          <p:nvPr/>
        </p:nvSpPr>
        <p:spPr>
          <a:xfrm rot="5400000">
            <a:off x="14167474" y="3461079"/>
            <a:ext cx="152318" cy="752186"/>
          </a:xfrm>
          <a:custGeom>
            <a:rect b="b" l="l" r="r" t="t"/>
            <a:pathLst>
              <a:path extrusionOk="0" h="752186" w="152318">
                <a:moveTo>
                  <a:pt x="0" y="0"/>
                </a:moveTo>
                <a:lnTo>
                  <a:pt x="152318" y="0"/>
                </a:lnTo>
                <a:lnTo>
                  <a:pt x="152318" y="752185"/>
                </a:lnTo>
                <a:lnTo>
                  <a:pt x="0" y="752185"/>
                </a:lnTo>
                <a:lnTo>
                  <a:pt x="0" y="0"/>
                </a:lnTo>
                <a:close/>
              </a:path>
            </a:pathLst>
          </a:custGeom>
          <a:blipFill rotWithShape="1">
            <a:blip r:embed="rId4">
              <a:alphaModFix/>
            </a:blip>
            <a:stretch>
              <a:fillRect b="0" l="0" r="0" t="0"/>
            </a:stretch>
          </a:blipFill>
          <a:ln>
            <a:noFill/>
          </a:ln>
        </p:spPr>
      </p:sp>
      <p:sp>
        <p:nvSpPr>
          <p:cNvPr id="279" name="Google Shape;279;p19"/>
          <p:cNvSpPr/>
          <p:nvPr/>
        </p:nvSpPr>
        <p:spPr>
          <a:xfrm>
            <a:off x="13499366" y="4093184"/>
            <a:ext cx="152318" cy="752186"/>
          </a:xfrm>
          <a:custGeom>
            <a:rect b="b" l="l" r="r" t="t"/>
            <a:pathLst>
              <a:path extrusionOk="0" h="752186" w="152318">
                <a:moveTo>
                  <a:pt x="0" y="0"/>
                </a:moveTo>
                <a:lnTo>
                  <a:pt x="152318" y="0"/>
                </a:lnTo>
                <a:lnTo>
                  <a:pt x="152318" y="752185"/>
                </a:lnTo>
                <a:lnTo>
                  <a:pt x="0" y="752185"/>
                </a:lnTo>
                <a:lnTo>
                  <a:pt x="0" y="0"/>
                </a:lnTo>
                <a:close/>
              </a:path>
            </a:pathLst>
          </a:custGeom>
          <a:blipFill rotWithShape="1">
            <a:blip r:embed="rId4">
              <a:alphaModFix/>
            </a:blip>
            <a:stretch>
              <a:fillRect b="0" l="0" r="0" t="0"/>
            </a:stretch>
          </a:blipFill>
          <a:ln>
            <a:noFill/>
          </a:ln>
        </p:spPr>
      </p:sp>
      <p:sp>
        <p:nvSpPr>
          <p:cNvPr id="280" name="Google Shape;280;p19"/>
          <p:cNvSpPr txBox="1"/>
          <p:nvPr/>
        </p:nvSpPr>
        <p:spPr>
          <a:xfrm>
            <a:off x="1028700" y="476574"/>
            <a:ext cx="19012200" cy="861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i="0" lang="en-US" sz="5600" u="none" cap="none" strike="noStrike">
                <a:solidFill>
                  <a:srgbClr val="000000"/>
                </a:solidFill>
                <a:latin typeface="Comfortaa"/>
                <a:ea typeface="Comfortaa"/>
                <a:cs typeface="Comfortaa"/>
                <a:sym typeface="Comfortaa"/>
              </a:rPr>
              <a:t>PAR / DAR / SAR VISUALIZED</a:t>
            </a:r>
            <a:endParaRPr>
              <a:latin typeface="Comfortaa"/>
              <a:ea typeface="Comfortaa"/>
              <a:cs typeface="Comfortaa"/>
              <a:sym typeface="Comfortaa"/>
            </a:endParaRPr>
          </a:p>
        </p:txBody>
      </p:sp>
      <p:sp>
        <p:nvSpPr>
          <p:cNvPr id="281" name="Google Shape;281;p19"/>
          <p:cNvSpPr txBox="1"/>
          <p:nvPr/>
        </p:nvSpPr>
        <p:spPr>
          <a:xfrm>
            <a:off x="13862323" y="3206475"/>
            <a:ext cx="13728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0.8</a:t>
            </a:r>
            <a:r>
              <a:rPr lang="en-US" sz="2900"/>
              <a:t>3</a:t>
            </a:r>
            <a:endParaRPr/>
          </a:p>
        </p:txBody>
      </p:sp>
      <p:sp>
        <p:nvSpPr>
          <p:cNvPr id="282" name="Google Shape;282;p19"/>
          <p:cNvSpPr txBox="1"/>
          <p:nvPr/>
        </p:nvSpPr>
        <p:spPr>
          <a:xfrm>
            <a:off x="13225742" y="4230516"/>
            <a:ext cx="2736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1</a:t>
            </a:r>
            <a:endParaRPr/>
          </a:p>
        </p:txBody>
      </p:sp>
      <p:sp>
        <p:nvSpPr>
          <p:cNvPr id="283" name="Google Shape;283;p19"/>
          <p:cNvSpPr txBox="1"/>
          <p:nvPr/>
        </p:nvSpPr>
        <p:spPr>
          <a:xfrm>
            <a:off x="686120" y="5060260"/>
            <a:ext cx="599027" cy="1068706"/>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0" i="0" lang="en-US" sz="6599" u="none" cap="none" strike="noStrike">
                <a:solidFill>
                  <a:srgbClr val="000000"/>
                </a:solidFill>
                <a:latin typeface="Arial"/>
                <a:ea typeface="Arial"/>
                <a:cs typeface="Arial"/>
                <a:sym typeface="Arial"/>
              </a:rPr>
              <a:t>5</a:t>
            </a:r>
            <a:endParaRPr/>
          </a:p>
        </p:txBody>
      </p:sp>
      <p:sp>
        <p:nvSpPr>
          <p:cNvPr id="284" name="Google Shape;284;p19"/>
          <p:cNvSpPr txBox="1"/>
          <p:nvPr/>
        </p:nvSpPr>
        <p:spPr>
          <a:xfrm>
            <a:off x="5690951" y="1565037"/>
            <a:ext cx="599027" cy="1068706"/>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0" i="0" lang="en-US" sz="6599" u="none" cap="none" strike="noStrike">
                <a:solidFill>
                  <a:srgbClr val="000000"/>
                </a:solidFill>
                <a:latin typeface="Arial"/>
                <a:ea typeface="Arial"/>
                <a:cs typeface="Arial"/>
                <a:sym typeface="Arial"/>
              </a:rPr>
              <a:t>8</a:t>
            </a:r>
            <a:endParaRPr/>
          </a:p>
        </p:txBody>
      </p:sp>
      <p:sp>
        <p:nvSpPr>
          <p:cNvPr id="285" name="Google Shape;285;p19"/>
          <p:cNvSpPr/>
          <p:nvPr/>
        </p:nvSpPr>
        <p:spPr>
          <a:xfrm rot="10800000">
            <a:off x="1957456" y="3504307"/>
            <a:ext cx="479958" cy="4314233"/>
          </a:xfrm>
          <a:custGeom>
            <a:rect b="b" l="l" r="r" t="t"/>
            <a:pathLst>
              <a:path extrusionOk="0" h="4314233" w="479958">
                <a:moveTo>
                  <a:pt x="0" y="0"/>
                </a:moveTo>
                <a:lnTo>
                  <a:pt x="479958" y="0"/>
                </a:lnTo>
                <a:lnTo>
                  <a:pt x="479958" y="4314233"/>
                </a:lnTo>
                <a:lnTo>
                  <a:pt x="0" y="4314233"/>
                </a:lnTo>
                <a:lnTo>
                  <a:pt x="0" y="0"/>
                </a:lnTo>
                <a:close/>
              </a:path>
            </a:pathLst>
          </a:custGeom>
          <a:blipFill rotWithShape="1">
            <a:blip r:embed="rId3">
              <a:alphaModFix/>
            </a:blip>
            <a:stretch>
              <a:fillRect b="0" l="0" r="0" t="0"/>
            </a:stretch>
          </a:blipFill>
          <a:ln>
            <a:noFill/>
          </a:ln>
        </p:spPr>
      </p:sp>
      <p:grpSp>
        <p:nvGrpSpPr>
          <p:cNvPr id="286" name="Google Shape;286;p19"/>
          <p:cNvGrpSpPr/>
          <p:nvPr/>
        </p:nvGrpSpPr>
        <p:grpSpPr>
          <a:xfrm>
            <a:off x="4530700" y="8301750"/>
            <a:ext cx="2593902" cy="752190"/>
            <a:chOff x="0" y="0"/>
            <a:chExt cx="683163" cy="247577"/>
          </a:xfrm>
        </p:grpSpPr>
        <p:sp>
          <p:nvSpPr>
            <p:cNvPr id="287" name="Google Shape;287;p19"/>
            <p:cNvSpPr/>
            <p:nvPr/>
          </p:nvSpPr>
          <p:spPr>
            <a:xfrm>
              <a:off x="0" y="0"/>
              <a:ext cx="683163" cy="247577"/>
            </a:xfrm>
            <a:custGeom>
              <a:rect b="b" l="l" r="r" t="t"/>
              <a:pathLst>
                <a:path extrusionOk="0" h="247577" w="683163">
                  <a:moveTo>
                    <a:pt x="83571" y="0"/>
                  </a:moveTo>
                  <a:lnTo>
                    <a:pt x="599592" y="0"/>
                  </a:lnTo>
                  <a:cubicBezTo>
                    <a:pt x="621756" y="0"/>
                    <a:pt x="643013" y="8805"/>
                    <a:pt x="658686" y="24477"/>
                  </a:cubicBezTo>
                  <a:cubicBezTo>
                    <a:pt x="674358" y="40150"/>
                    <a:pt x="683163" y="61407"/>
                    <a:pt x="683163" y="83571"/>
                  </a:cubicBezTo>
                  <a:lnTo>
                    <a:pt x="683163" y="164006"/>
                  </a:lnTo>
                  <a:cubicBezTo>
                    <a:pt x="683163" y="210161"/>
                    <a:pt x="645747" y="247577"/>
                    <a:pt x="599592" y="247577"/>
                  </a:cubicBezTo>
                  <a:lnTo>
                    <a:pt x="83571" y="247577"/>
                  </a:lnTo>
                  <a:cubicBezTo>
                    <a:pt x="37416" y="247577"/>
                    <a:pt x="0" y="210161"/>
                    <a:pt x="0" y="164006"/>
                  </a:cubicBezTo>
                  <a:lnTo>
                    <a:pt x="0" y="83571"/>
                  </a:lnTo>
                  <a:cubicBezTo>
                    <a:pt x="0" y="61407"/>
                    <a:pt x="8805" y="40150"/>
                    <a:pt x="24477" y="24477"/>
                  </a:cubicBezTo>
                  <a:cubicBezTo>
                    <a:pt x="40150" y="8805"/>
                    <a:pt x="61407" y="0"/>
                    <a:pt x="83571" y="0"/>
                  </a:cubicBezTo>
                  <a:close/>
                </a:path>
              </a:pathLst>
            </a:custGeom>
            <a:solidFill>
              <a:srgbClr val="63E8B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txBox="1"/>
            <p:nvPr/>
          </p:nvSpPr>
          <p:spPr>
            <a:xfrm>
              <a:off x="0" y="0"/>
              <a:ext cx="683100" cy="2475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i="0" lang="en-US" sz="3299" u="none" cap="none" strike="noStrike">
                  <a:solidFill>
                    <a:srgbClr val="000000"/>
                  </a:solidFill>
                  <a:latin typeface="Arial"/>
                  <a:ea typeface="Arial"/>
                  <a:cs typeface="Arial"/>
                  <a:sym typeface="Arial"/>
                </a:rPr>
                <a:t>SAR = 8</a:t>
              </a:r>
              <a:r>
                <a:rPr b="1" lang="en-US" sz="3299"/>
                <a:t>:</a:t>
              </a:r>
              <a:r>
                <a:rPr b="1" i="0" lang="en-US" sz="3299" u="none" cap="none" strike="noStrike">
                  <a:solidFill>
                    <a:srgbClr val="000000"/>
                  </a:solidFill>
                  <a:latin typeface="Arial"/>
                  <a:ea typeface="Arial"/>
                  <a:cs typeface="Arial"/>
                  <a:sym typeface="Arial"/>
                </a:rPr>
                <a:t>5</a:t>
              </a:r>
              <a:endParaRPr/>
            </a:p>
          </p:txBody>
        </p:sp>
      </p:grpSp>
      <p:grpSp>
        <p:nvGrpSpPr>
          <p:cNvPr id="289" name="Google Shape;289;p19"/>
          <p:cNvGrpSpPr/>
          <p:nvPr/>
        </p:nvGrpSpPr>
        <p:grpSpPr>
          <a:xfrm>
            <a:off x="12080250" y="4785699"/>
            <a:ext cx="4184943" cy="1712391"/>
            <a:chOff x="0" y="-96678"/>
            <a:chExt cx="1102200" cy="344400"/>
          </a:xfrm>
        </p:grpSpPr>
        <p:sp>
          <p:nvSpPr>
            <p:cNvPr id="290" name="Google Shape;290;p19"/>
            <p:cNvSpPr/>
            <p:nvPr/>
          </p:nvSpPr>
          <p:spPr>
            <a:xfrm>
              <a:off x="0" y="0"/>
              <a:ext cx="1102136" cy="247577"/>
            </a:xfrm>
            <a:custGeom>
              <a:rect b="b" l="l" r="r" t="t"/>
              <a:pathLst>
                <a:path extrusionOk="0" h="247577" w="1102136">
                  <a:moveTo>
                    <a:pt x="51802" y="0"/>
                  </a:moveTo>
                  <a:lnTo>
                    <a:pt x="1050335" y="0"/>
                  </a:lnTo>
                  <a:cubicBezTo>
                    <a:pt x="1064073" y="0"/>
                    <a:pt x="1077249" y="5458"/>
                    <a:pt x="1086964" y="15172"/>
                  </a:cubicBezTo>
                  <a:cubicBezTo>
                    <a:pt x="1096679" y="24887"/>
                    <a:pt x="1102136" y="38063"/>
                    <a:pt x="1102136" y="51802"/>
                  </a:cubicBezTo>
                  <a:lnTo>
                    <a:pt x="1102136" y="195775"/>
                  </a:lnTo>
                  <a:cubicBezTo>
                    <a:pt x="1102136" y="209514"/>
                    <a:pt x="1096679" y="222690"/>
                    <a:pt x="1086964" y="232405"/>
                  </a:cubicBezTo>
                  <a:cubicBezTo>
                    <a:pt x="1077249" y="242119"/>
                    <a:pt x="1064073" y="247577"/>
                    <a:pt x="1050335" y="247577"/>
                  </a:cubicBezTo>
                  <a:lnTo>
                    <a:pt x="51802" y="247577"/>
                  </a:lnTo>
                  <a:cubicBezTo>
                    <a:pt x="38063" y="247577"/>
                    <a:pt x="24887" y="242119"/>
                    <a:pt x="15172" y="232405"/>
                  </a:cubicBezTo>
                  <a:cubicBezTo>
                    <a:pt x="5458" y="222690"/>
                    <a:pt x="0" y="209514"/>
                    <a:pt x="0" y="195775"/>
                  </a:cubicBezTo>
                  <a:lnTo>
                    <a:pt x="0" y="51802"/>
                  </a:lnTo>
                  <a:cubicBezTo>
                    <a:pt x="0" y="38063"/>
                    <a:pt x="5458" y="24887"/>
                    <a:pt x="15172" y="15172"/>
                  </a:cubicBezTo>
                  <a:cubicBezTo>
                    <a:pt x="24887" y="5458"/>
                    <a:pt x="38063" y="0"/>
                    <a:pt x="51802" y="0"/>
                  </a:cubicBezTo>
                  <a:close/>
                </a:path>
              </a:pathLst>
            </a:custGeom>
            <a:solidFill>
              <a:srgbClr val="D1E2F4"/>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txBox="1"/>
            <p:nvPr/>
          </p:nvSpPr>
          <p:spPr>
            <a:xfrm>
              <a:off x="0" y="-96678"/>
              <a:ext cx="1102200" cy="3444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1" sz="3299"/>
            </a:p>
            <a:p>
              <a:pPr indent="0" lvl="0" marL="0" marR="0" rtl="0" algn="ctr">
                <a:lnSpc>
                  <a:spcPct val="100000"/>
                </a:lnSpc>
                <a:spcBef>
                  <a:spcPts val="0"/>
                </a:spcBef>
                <a:spcAft>
                  <a:spcPts val="0"/>
                </a:spcAft>
                <a:buNone/>
              </a:pPr>
              <a:r>
                <a:rPr b="1" i="0" lang="en-US" sz="3299" u="none" cap="none" strike="noStrike">
                  <a:solidFill>
                    <a:srgbClr val="000000"/>
                  </a:solidFill>
                  <a:latin typeface="Arial"/>
                  <a:ea typeface="Arial"/>
                  <a:cs typeface="Arial"/>
                  <a:sym typeface="Arial"/>
                </a:rPr>
                <a:t>PAR = </a:t>
              </a:r>
              <a:r>
                <a:rPr b="1" lang="en-US" sz="3299">
                  <a:solidFill>
                    <a:schemeClr val="dk1"/>
                  </a:solidFill>
                </a:rPr>
                <a:t>0.83</a:t>
              </a:r>
              <a:r>
                <a:rPr b="1" i="0" lang="en-US" sz="3299" u="none" cap="none" strike="noStrike">
                  <a:solidFill>
                    <a:srgbClr val="000000"/>
                  </a:solidFill>
                  <a:latin typeface="Arial"/>
                  <a:ea typeface="Arial"/>
                  <a:cs typeface="Arial"/>
                  <a:sym typeface="Arial"/>
                </a:rPr>
                <a:t> / </a:t>
              </a:r>
              <a:r>
                <a:rPr b="1" i="0" lang="en-US" sz="3299" u="none" cap="none" strike="noStrike">
                  <a:solidFill>
                    <a:srgbClr val="000000"/>
                  </a:solidFill>
                  <a:latin typeface="Arial"/>
                  <a:ea typeface="Arial"/>
                  <a:cs typeface="Arial"/>
                  <a:sym typeface="Arial"/>
                </a:rPr>
                <a:t>1</a:t>
              </a:r>
              <a:endParaRPr b="1" sz="3299"/>
            </a:p>
            <a:p>
              <a:pPr indent="0" lvl="0" marL="0" marR="0" rtl="0" algn="ctr">
                <a:lnSpc>
                  <a:spcPct val="100000"/>
                </a:lnSpc>
                <a:spcBef>
                  <a:spcPts val="0"/>
                </a:spcBef>
                <a:spcAft>
                  <a:spcPts val="0"/>
                </a:spcAft>
                <a:buNone/>
              </a:pPr>
              <a:r>
                <a:rPr b="1" i="0" lang="en-US" sz="3299" u="none" cap="none" strike="noStrike">
                  <a:solidFill>
                    <a:srgbClr val="000000"/>
                  </a:solidFill>
                  <a:latin typeface="Arial"/>
                  <a:ea typeface="Arial"/>
                  <a:cs typeface="Arial"/>
                  <a:sym typeface="Arial"/>
                </a:rPr>
                <a:t>o</a:t>
              </a:r>
              <a:r>
                <a:rPr b="1" i="0" lang="en-US" sz="3299" u="none" cap="none" strike="noStrike">
                  <a:solidFill>
                    <a:srgbClr val="000000"/>
                  </a:solidFill>
                  <a:latin typeface="Arial"/>
                  <a:ea typeface="Arial"/>
                  <a:cs typeface="Arial"/>
                  <a:sym typeface="Arial"/>
                </a:rPr>
                <a:t>r </a:t>
              </a:r>
              <a:r>
                <a:rPr b="1" lang="en-US" sz="3299"/>
                <a:t>5:</a:t>
              </a:r>
              <a:r>
                <a:rPr b="1" lang="en-US" sz="3299"/>
                <a:t>6</a:t>
              </a:r>
              <a:endParaRPr/>
            </a:p>
          </p:txBody>
        </p:sp>
      </p:grpSp>
      <p:cxnSp>
        <p:nvCxnSpPr>
          <p:cNvPr id="292" name="Google Shape;292;p19"/>
          <p:cNvCxnSpPr/>
          <p:nvPr/>
        </p:nvCxnSpPr>
        <p:spPr>
          <a:xfrm>
            <a:off x="7131843" y="8650156"/>
            <a:ext cx="4948418" cy="0"/>
          </a:xfrm>
          <a:prstGeom prst="straightConnector1">
            <a:avLst/>
          </a:prstGeom>
          <a:noFill/>
          <a:ln cap="flat" cmpd="sng" w="133350">
            <a:solidFill>
              <a:srgbClr val="000000"/>
            </a:solidFill>
            <a:prstDash val="solid"/>
            <a:round/>
            <a:headEnd len="sm" w="sm" type="none"/>
            <a:tailEnd len="med" w="med" type="triangle"/>
          </a:ln>
        </p:spPr>
      </p:cxnSp>
      <p:cxnSp>
        <p:nvCxnSpPr>
          <p:cNvPr id="293" name="Google Shape;293;p19"/>
          <p:cNvCxnSpPr/>
          <p:nvPr/>
        </p:nvCxnSpPr>
        <p:spPr>
          <a:xfrm>
            <a:off x="14172599" y="6497522"/>
            <a:ext cx="0" cy="1140774"/>
          </a:xfrm>
          <a:prstGeom prst="straightConnector1">
            <a:avLst/>
          </a:prstGeom>
          <a:noFill/>
          <a:ln cap="flat" cmpd="sng" w="133350">
            <a:solidFill>
              <a:srgbClr val="000000"/>
            </a:solidFill>
            <a:prstDash val="solid"/>
            <a:round/>
            <a:headEnd len="sm" w="sm" type="none"/>
            <a:tailEnd len="med" w="med" type="triangle"/>
          </a:ln>
        </p:spPr>
      </p:cxnSp>
      <p:grpSp>
        <p:nvGrpSpPr>
          <p:cNvPr id="294" name="Google Shape;294;p19"/>
          <p:cNvGrpSpPr/>
          <p:nvPr/>
        </p:nvGrpSpPr>
        <p:grpSpPr>
          <a:xfrm>
            <a:off x="12080250" y="7638297"/>
            <a:ext cx="4184917" cy="2023718"/>
            <a:chOff x="-3" y="0"/>
            <a:chExt cx="1102200" cy="532996"/>
          </a:xfrm>
        </p:grpSpPr>
        <p:sp>
          <p:nvSpPr>
            <p:cNvPr id="295" name="Google Shape;295;p19"/>
            <p:cNvSpPr/>
            <p:nvPr/>
          </p:nvSpPr>
          <p:spPr>
            <a:xfrm>
              <a:off x="0" y="0"/>
              <a:ext cx="1102136" cy="532996"/>
            </a:xfrm>
            <a:custGeom>
              <a:rect b="b" l="l" r="r" t="t"/>
              <a:pathLst>
                <a:path extrusionOk="0" h="532996" w="1102136">
                  <a:moveTo>
                    <a:pt x="51802" y="0"/>
                  </a:moveTo>
                  <a:lnTo>
                    <a:pt x="1050335" y="0"/>
                  </a:lnTo>
                  <a:cubicBezTo>
                    <a:pt x="1064073" y="0"/>
                    <a:pt x="1077249" y="5458"/>
                    <a:pt x="1086964" y="15172"/>
                  </a:cubicBezTo>
                  <a:cubicBezTo>
                    <a:pt x="1096679" y="24887"/>
                    <a:pt x="1102136" y="38063"/>
                    <a:pt x="1102136" y="51802"/>
                  </a:cubicBezTo>
                  <a:lnTo>
                    <a:pt x="1102136" y="481194"/>
                  </a:lnTo>
                  <a:cubicBezTo>
                    <a:pt x="1102136" y="494933"/>
                    <a:pt x="1096679" y="508109"/>
                    <a:pt x="1086964" y="517823"/>
                  </a:cubicBezTo>
                  <a:cubicBezTo>
                    <a:pt x="1077249" y="527538"/>
                    <a:pt x="1064073" y="532996"/>
                    <a:pt x="1050335" y="532996"/>
                  </a:cubicBezTo>
                  <a:lnTo>
                    <a:pt x="51802" y="532996"/>
                  </a:lnTo>
                  <a:cubicBezTo>
                    <a:pt x="38063" y="532996"/>
                    <a:pt x="24887" y="527538"/>
                    <a:pt x="15172" y="517823"/>
                  </a:cubicBezTo>
                  <a:cubicBezTo>
                    <a:pt x="5458" y="508109"/>
                    <a:pt x="0" y="494933"/>
                    <a:pt x="0" y="481194"/>
                  </a:cubicBezTo>
                  <a:lnTo>
                    <a:pt x="0" y="51802"/>
                  </a:lnTo>
                  <a:cubicBezTo>
                    <a:pt x="0" y="38063"/>
                    <a:pt x="5458" y="24887"/>
                    <a:pt x="15172" y="15172"/>
                  </a:cubicBezTo>
                  <a:cubicBezTo>
                    <a:pt x="24887" y="5458"/>
                    <a:pt x="38063" y="0"/>
                    <a:pt x="51802" y="0"/>
                  </a:cubicBezTo>
                  <a:close/>
                </a:path>
              </a:pathLst>
            </a:custGeom>
            <a:solidFill>
              <a:srgbClr val="F2CBA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txBox="1"/>
            <p:nvPr/>
          </p:nvSpPr>
          <p:spPr>
            <a:xfrm>
              <a:off x="-3" y="58575"/>
              <a:ext cx="1102200" cy="4743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lang="en-US" sz="3299"/>
                <a:t>PAR x</a:t>
              </a:r>
              <a:r>
                <a:rPr b="1" i="0" lang="en-US" sz="3299" u="none" cap="none" strike="noStrike">
                  <a:solidFill>
                    <a:srgbClr val="000000"/>
                  </a:solidFill>
                  <a:latin typeface="Arial"/>
                  <a:ea typeface="Arial"/>
                  <a:cs typeface="Arial"/>
                  <a:sym typeface="Arial"/>
                </a:rPr>
                <a:t> </a:t>
              </a:r>
              <a:r>
                <a:rPr b="1" lang="en-US" sz="3299"/>
                <a:t>SAR =</a:t>
              </a:r>
              <a:r>
                <a:rPr b="1" i="0" lang="en-US" sz="3299" u="none" cap="none" strike="noStrike">
                  <a:solidFill>
                    <a:srgbClr val="000000"/>
                  </a:solidFill>
                  <a:latin typeface="Arial"/>
                  <a:ea typeface="Arial"/>
                  <a:cs typeface="Arial"/>
                  <a:sym typeface="Arial"/>
                </a:rPr>
                <a:t> </a:t>
              </a:r>
              <a:r>
                <a:rPr b="1" lang="en-US" sz="3299"/>
                <a:t>D</a:t>
              </a:r>
              <a:r>
                <a:rPr b="1" i="0" lang="en-US" sz="3299" u="none" cap="none" strike="noStrike">
                  <a:solidFill>
                    <a:srgbClr val="000000"/>
                  </a:solidFill>
                  <a:latin typeface="Arial"/>
                  <a:ea typeface="Arial"/>
                  <a:cs typeface="Arial"/>
                  <a:sym typeface="Arial"/>
                </a:rPr>
                <a:t>AR</a:t>
              </a:r>
              <a:endParaRPr/>
            </a:p>
            <a:p>
              <a:pPr indent="0" lvl="0" marL="0" marR="0" rtl="0" algn="ctr">
                <a:lnSpc>
                  <a:spcPct val="140012"/>
                </a:lnSpc>
                <a:spcBef>
                  <a:spcPts val="0"/>
                </a:spcBef>
                <a:spcAft>
                  <a:spcPts val="0"/>
                </a:spcAft>
                <a:buNone/>
              </a:pPr>
              <a:r>
                <a:rPr b="1" lang="en-US" sz="3299" u="sng"/>
                <a:t>5</a:t>
              </a:r>
              <a:r>
                <a:rPr b="1" i="0" lang="en-US" sz="3299" u="none" cap="none" strike="noStrike">
                  <a:solidFill>
                    <a:srgbClr val="000000"/>
                  </a:solidFill>
                  <a:latin typeface="Arial"/>
                  <a:ea typeface="Arial"/>
                  <a:cs typeface="Arial"/>
                  <a:sym typeface="Arial"/>
                </a:rPr>
                <a:t>         </a:t>
              </a:r>
              <a:r>
                <a:rPr b="1" lang="en-US" sz="3299" u="sng"/>
                <a:t>8</a:t>
              </a:r>
              <a:r>
                <a:rPr b="1" i="0" lang="en-US" sz="3299" u="none" cap="none" strike="noStrike">
                  <a:solidFill>
                    <a:srgbClr val="000000"/>
                  </a:solidFill>
                  <a:latin typeface="Arial"/>
                  <a:ea typeface="Arial"/>
                  <a:cs typeface="Arial"/>
                  <a:sym typeface="Arial"/>
                </a:rPr>
                <a:t>         </a:t>
              </a:r>
              <a:r>
                <a:rPr b="1" lang="en-US" sz="3299" u="sng"/>
                <a:t>4</a:t>
              </a:r>
              <a:endParaRPr/>
            </a:p>
            <a:p>
              <a:pPr indent="0" lvl="0" marL="0" marR="0" rtl="0" algn="ctr">
                <a:lnSpc>
                  <a:spcPct val="140012"/>
                </a:lnSpc>
                <a:spcBef>
                  <a:spcPts val="0"/>
                </a:spcBef>
                <a:spcAft>
                  <a:spcPts val="0"/>
                </a:spcAft>
                <a:buNone/>
              </a:pPr>
              <a:r>
                <a:t/>
              </a:r>
              <a:endParaRPr b="1" i="0" sz="3299" u="sng" cap="none" strike="noStrike">
                <a:solidFill>
                  <a:srgbClr val="000000"/>
                </a:solidFill>
                <a:latin typeface="Arial"/>
                <a:ea typeface="Arial"/>
                <a:cs typeface="Arial"/>
                <a:sym typeface="Arial"/>
              </a:endParaRPr>
            </a:p>
          </p:txBody>
        </p:sp>
      </p:grpSp>
      <p:sp>
        <p:nvSpPr>
          <p:cNvPr id="297" name="Google Shape;297;p19"/>
          <p:cNvSpPr txBox="1"/>
          <p:nvPr/>
        </p:nvSpPr>
        <p:spPr>
          <a:xfrm>
            <a:off x="11748774" y="8909550"/>
            <a:ext cx="4836000" cy="523200"/>
          </a:xfrm>
          <a:prstGeom prst="rect">
            <a:avLst/>
          </a:prstGeom>
          <a:noFill/>
          <a:ln>
            <a:noFill/>
          </a:ln>
        </p:spPr>
        <p:txBody>
          <a:bodyPr anchorCtr="0" anchor="t" bIns="0" lIns="0" spcFirstLastPara="1" rIns="0" wrap="square" tIns="0">
            <a:spAutoFit/>
          </a:bodyPr>
          <a:lstStyle/>
          <a:p>
            <a:pPr indent="0" lvl="0" marL="0" marR="0" rtl="0" algn="ctr">
              <a:lnSpc>
                <a:spcPct val="130008"/>
              </a:lnSpc>
              <a:spcBef>
                <a:spcPts val="0"/>
              </a:spcBef>
              <a:spcAft>
                <a:spcPts val="0"/>
              </a:spcAft>
              <a:buNone/>
            </a:pPr>
            <a:r>
              <a:rPr b="1" lang="en-US" sz="3399"/>
              <a:t>6</a:t>
            </a:r>
            <a:r>
              <a:rPr b="1" i="0" lang="en-US" sz="3399" u="none" cap="none" strike="noStrike">
                <a:solidFill>
                  <a:srgbClr val="000000"/>
                </a:solidFill>
                <a:latin typeface="Arial"/>
                <a:ea typeface="Arial"/>
                <a:cs typeface="Arial"/>
                <a:sym typeface="Arial"/>
              </a:rPr>
              <a:t>   </a:t>
            </a:r>
            <a:r>
              <a:rPr b="1" i="0" lang="en-US" sz="2499" u="none" cap="none" strike="noStrike">
                <a:solidFill>
                  <a:srgbClr val="000000"/>
                </a:solidFill>
                <a:latin typeface="Arial"/>
                <a:ea typeface="Arial"/>
                <a:cs typeface="Arial"/>
                <a:sym typeface="Arial"/>
              </a:rPr>
              <a:t> </a:t>
            </a:r>
            <a:r>
              <a:rPr b="1" i="0" lang="en-US" sz="3399" u="none" cap="none" strike="noStrike">
                <a:solidFill>
                  <a:srgbClr val="000000"/>
                </a:solidFill>
                <a:latin typeface="Arial"/>
                <a:ea typeface="Arial"/>
                <a:cs typeface="Arial"/>
                <a:sym typeface="Arial"/>
              </a:rPr>
              <a:t> </a:t>
            </a:r>
            <a:r>
              <a:rPr b="1" i="0" lang="en-US" sz="3399" u="none" cap="none" strike="noStrike">
                <a:solidFill>
                  <a:srgbClr val="000000"/>
                </a:solidFill>
                <a:latin typeface="Arial"/>
                <a:ea typeface="Arial"/>
                <a:cs typeface="Arial"/>
                <a:sym typeface="Arial"/>
              </a:rPr>
              <a:t>    </a:t>
            </a:r>
            <a:r>
              <a:rPr b="1" lang="en-US" sz="3399"/>
              <a:t>5</a:t>
            </a:r>
            <a:r>
              <a:rPr b="1" i="0" lang="en-US" sz="3399" u="none" cap="none" strike="noStrike">
                <a:solidFill>
                  <a:srgbClr val="000000"/>
                </a:solidFill>
                <a:latin typeface="Arial"/>
                <a:ea typeface="Arial"/>
                <a:cs typeface="Arial"/>
                <a:sym typeface="Arial"/>
              </a:rPr>
              <a:t>  </a:t>
            </a:r>
            <a:r>
              <a:rPr b="1" lang="en-US" sz="3399"/>
              <a:t> </a:t>
            </a:r>
            <a:r>
              <a:rPr b="1" lang="en-US" sz="1999"/>
              <a:t> </a:t>
            </a:r>
            <a:r>
              <a:rPr b="1" lang="en-US" sz="3399"/>
              <a:t>    </a:t>
            </a:r>
            <a:r>
              <a:rPr b="1" i="0" lang="en-US" sz="3399" u="none" cap="none" strike="noStrike">
                <a:solidFill>
                  <a:srgbClr val="000000"/>
                </a:solidFill>
                <a:latin typeface="Arial"/>
                <a:ea typeface="Arial"/>
                <a:cs typeface="Arial"/>
                <a:sym typeface="Arial"/>
              </a:rPr>
              <a:t> </a:t>
            </a:r>
            <a:r>
              <a:rPr b="1" lang="en-US" sz="3399"/>
              <a:t>3</a:t>
            </a:r>
            <a:endParaRPr/>
          </a:p>
        </p:txBody>
      </p:sp>
      <p:sp>
        <p:nvSpPr>
          <p:cNvPr id="298" name="Google Shape;298;p19"/>
          <p:cNvSpPr txBox="1"/>
          <p:nvPr/>
        </p:nvSpPr>
        <p:spPr>
          <a:xfrm>
            <a:off x="13117525" y="8726338"/>
            <a:ext cx="2098500" cy="507900"/>
          </a:xfrm>
          <a:prstGeom prst="rect">
            <a:avLst/>
          </a:prstGeom>
          <a:noFill/>
          <a:ln>
            <a:noFill/>
          </a:ln>
        </p:spPr>
        <p:txBody>
          <a:bodyPr anchorCtr="0" anchor="t" bIns="0" lIns="0" spcFirstLastPara="1" rIns="0" wrap="square" tIns="0">
            <a:spAutoFit/>
          </a:bodyPr>
          <a:lstStyle/>
          <a:p>
            <a:pPr indent="0" lvl="0" marL="0" marR="0" rtl="0" algn="ctr">
              <a:lnSpc>
                <a:spcPct val="130009"/>
              </a:lnSpc>
              <a:spcBef>
                <a:spcPts val="0"/>
              </a:spcBef>
              <a:spcAft>
                <a:spcPts val="0"/>
              </a:spcAft>
              <a:buNone/>
            </a:pPr>
            <a:r>
              <a:rPr b="1" lang="en-US" sz="3299"/>
              <a:t>x</a:t>
            </a:r>
            <a:r>
              <a:rPr b="1" i="0" lang="en-US" sz="3299" u="none" cap="none" strike="noStrike">
                <a:solidFill>
                  <a:srgbClr val="000000"/>
                </a:solidFill>
                <a:latin typeface="Arial"/>
                <a:ea typeface="Arial"/>
                <a:cs typeface="Arial"/>
                <a:sym typeface="Arial"/>
              </a:rPr>
              <a:t>      </a:t>
            </a:r>
            <a:r>
              <a:rPr b="1" lang="en-US" sz="2299"/>
              <a:t> </a:t>
            </a:r>
            <a:r>
              <a:rPr b="1" i="0" lang="en-US" sz="3299" u="none" cap="none" strike="noStrike">
                <a:solidFill>
                  <a:srgbClr val="000000"/>
                </a:solidFill>
                <a:latin typeface="Arial"/>
                <a:ea typeface="Arial"/>
                <a:cs typeface="Arial"/>
                <a:sym typeface="Arial"/>
              </a:rPr>
              <a:t>   </a:t>
            </a:r>
            <a:r>
              <a:rPr b="1" lang="en-US" sz="3299"/>
              <a:t>=</a:t>
            </a:r>
            <a:endParaRPr/>
          </a:p>
        </p:txBody>
      </p:sp>
      <p:sp>
        <p:nvSpPr>
          <p:cNvPr id="299" name="Google Shape;299;p19"/>
          <p:cNvSpPr txBox="1"/>
          <p:nvPr/>
        </p:nvSpPr>
        <p:spPr>
          <a:xfrm>
            <a:off x="14379956" y="2820264"/>
            <a:ext cx="13728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t>_</a:t>
            </a:r>
            <a:endParaRPr/>
          </a:p>
        </p:txBody>
      </p:sp>
      <p:sp>
        <p:nvSpPr>
          <p:cNvPr id="300" name="Google Shape;300;p19"/>
          <p:cNvSpPr txBox="1"/>
          <p:nvPr/>
        </p:nvSpPr>
        <p:spPr>
          <a:xfrm>
            <a:off x="14139925" y="4784074"/>
            <a:ext cx="1372800" cy="8427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1" lang="en-US" sz="3299"/>
              <a:t>_</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948" name="Shape 1948"/>
        <p:cNvGrpSpPr/>
        <p:nvPr/>
      </p:nvGrpSpPr>
      <p:grpSpPr>
        <a:xfrm>
          <a:off x="0" y="0"/>
          <a:ext cx="0" cy="0"/>
          <a:chOff x="0" y="0"/>
          <a:chExt cx="0" cy="0"/>
        </a:xfrm>
      </p:grpSpPr>
      <p:sp>
        <p:nvSpPr>
          <p:cNvPr descr="a rounded gradient shape" id="1949" name="Google Shape;1949;p82"/>
          <p:cNvSpPr/>
          <p:nvPr/>
        </p:nvSpPr>
        <p:spPr>
          <a:xfrm>
            <a:off x="7850276" y="-6818635"/>
            <a:ext cx="15350424" cy="15350424"/>
          </a:xfrm>
          <a:custGeom>
            <a:rect b="b" l="l" r="r" t="t"/>
            <a:pathLst>
              <a:path extrusionOk="0" h="15350424" w="15350424">
                <a:moveTo>
                  <a:pt x="0" y="0"/>
                </a:moveTo>
                <a:lnTo>
                  <a:pt x="15350424" y="0"/>
                </a:lnTo>
                <a:lnTo>
                  <a:pt x="15350424" y="15350424"/>
                </a:lnTo>
                <a:lnTo>
                  <a:pt x="0" y="15350424"/>
                </a:lnTo>
                <a:lnTo>
                  <a:pt x="0" y="0"/>
                </a:lnTo>
                <a:close/>
              </a:path>
            </a:pathLst>
          </a:custGeom>
          <a:blipFill rotWithShape="1">
            <a:blip r:embed="rId3">
              <a:alphaModFix/>
            </a:blip>
            <a:stretch>
              <a:fillRect b="0" l="0" r="0" t="0"/>
            </a:stretch>
          </a:blipFill>
          <a:ln>
            <a:noFill/>
          </a:ln>
        </p:spPr>
      </p:sp>
      <p:sp>
        <p:nvSpPr>
          <p:cNvPr id="1950" name="Google Shape;1950;p82"/>
          <p:cNvSpPr/>
          <p:nvPr/>
        </p:nvSpPr>
        <p:spPr>
          <a:xfrm>
            <a:off x="-6557517" y="-4415188"/>
            <a:ext cx="18963665" cy="18299937"/>
          </a:xfrm>
          <a:custGeom>
            <a:rect b="b" l="l" r="r" t="t"/>
            <a:pathLst>
              <a:path extrusionOk="0" h="18299937" w="18963665">
                <a:moveTo>
                  <a:pt x="0" y="0"/>
                </a:moveTo>
                <a:lnTo>
                  <a:pt x="18963665" y="0"/>
                </a:lnTo>
                <a:lnTo>
                  <a:pt x="18963665" y="18299937"/>
                </a:lnTo>
                <a:lnTo>
                  <a:pt x="0" y="18299937"/>
                </a:lnTo>
                <a:lnTo>
                  <a:pt x="0" y="0"/>
                </a:lnTo>
                <a:close/>
              </a:path>
            </a:pathLst>
          </a:custGeom>
          <a:blipFill rotWithShape="1">
            <a:blip r:embed="rId4">
              <a:alphaModFix amt="80000"/>
            </a:blip>
            <a:stretch>
              <a:fillRect b="0" l="0" r="0" t="0"/>
            </a:stretch>
          </a:blipFill>
          <a:ln>
            <a:noFill/>
          </a:ln>
        </p:spPr>
      </p:sp>
      <p:sp>
        <p:nvSpPr>
          <p:cNvPr id="1951" name="Google Shape;1951;p82"/>
          <p:cNvSpPr txBox="1"/>
          <p:nvPr/>
        </p:nvSpPr>
        <p:spPr>
          <a:xfrm>
            <a:off x="376550" y="586475"/>
            <a:ext cx="17150700" cy="94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600">
                <a:solidFill>
                  <a:schemeClr val="dk1"/>
                </a:solidFill>
                <a:latin typeface="Calibri"/>
                <a:ea typeface="Calibri"/>
                <a:cs typeface="Calibri"/>
                <a:sym typeface="Calibri"/>
              </a:rPr>
              <a:t>Why does this video has a 3/2 display aspect ratio?</a:t>
            </a:r>
            <a:endParaRPr sz="96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955" name="Shape 1955"/>
        <p:cNvGrpSpPr/>
        <p:nvPr/>
      </p:nvGrpSpPr>
      <p:grpSpPr>
        <a:xfrm>
          <a:off x="0" y="0"/>
          <a:ext cx="0" cy="0"/>
          <a:chOff x="0" y="0"/>
          <a:chExt cx="0" cy="0"/>
        </a:xfrm>
      </p:grpSpPr>
      <p:sp>
        <p:nvSpPr>
          <p:cNvPr descr="a rounded gradient shape" id="1956" name="Google Shape;1956;p83"/>
          <p:cNvSpPr/>
          <p:nvPr/>
        </p:nvSpPr>
        <p:spPr>
          <a:xfrm>
            <a:off x="7850276" y="-6818635"/>
            <a:ext cx="15350424" cy="15350424"/>
          </a:xfrm>
          <a:custGeom>
            <a:rect b="b" l="l" r="r" t="t"/>
            <a:pathLst>
              <a:path extrusionOk="0" h="15350424" w="15350424">
                <a:moveTo>
                  <a:pt x="0" y="0"/>
                </a:moveTo>
                <a:lnTo>
                  <a:pt x="15350424" y="0"/>
                </a:lnTo>
                <a:lnTo>
                  <a:pt x="15350424" y="15350424"/>
                </a:lnTo>
                <a:lnTo>
                  <a:pt x="0" y="15350424"/>
                </a:lnTo>
                <a:lnTo>
                  <a:pt x="0" y="0"/>
                </a:lnTo>
                <a:close/>
              </a:path>
            </a:pathLst>
          </a:custGeom>
          <a:blipFill rotWithShape="1">
            <a:blip r:embed="rId3">
              <a:alphaModFix/>
            </a:blip>
            <a:stretch>
              <a:fillRect b="0" l="0" r="0" t="0"/>
            </a:stretch>
          </a:blipFill>
          <a:ln>
            <a:noFill/>
          </a:ln>
        </p:spPr>
      </p:sp>
      <p:sp>
        <p:nvSpPr>
          <p:cNvPr id="1957" name="Google Shape;1957;p83"/>
          <p:cNvSpPr/>
          <p:nvPr/>
        </p:nvSpPr>
        <p:spPr>
          <a:xfrm>
            <a:off x="-6557517" y="-4415188"/>
            <a:ext cx="18963665" cy="18299937"/>
          </a:xfrm>
          <a:custGeom>
            <a:rect b="b" l="l" r="r" t="t"/>
            <a:pathLst>
              <a:path extrusionOk="0" h="18299937" w="18963665">
                <a:moveTo>
                  <a:pt x="0" y="0"/>
                </a:moveTo>
                <a:lnTo>
                  <a:pt x="18963665" y="0"/>
                </a:lnTo>
                <a:lnTo>
                  <a:pt x="18963665" y="18299937"/>
                </a:lnTo>
                <a:lnTo>
                  <a:pt x="0" y="18299937"/>
                </a:lnTo>
                <a:lnTo>
                  <a:pt x="0" y="0"/>
                </a:lnTo>
                <a:close/>
              </a:path>
            </a:pathLst>
          </a:custGeom>
          <a:blipFill rotWithShape="1">
            <a:blip r:embed="rId4">
              <a:alphaModFix amt="80000"/>
            </a:blip>
            <a:stretch>
              <a:fillRect b="0" l="0" r="0" t="0"/>
            </a:stretch>
          </a:blipFill>
          <a:ln>
            <a:noFill/>
          </a:ln>
        </p:spPr>
      </p:sp>
      <p:sp>
        <p:nvSpPr>
          <p:cNvPr id="1958" name="Google Shape;1958;p83"/>
          <p:cNvSpPr txBox="1"/>
          <p:nvPr/>
        </p:nvSpPr>
        <p:spPr>
          <a:xfrm>
            <a:off x="376550" y="586475"/>
            <a:ext cx="17150700" cy="94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600">
                <a:solidFill>
                  <a:schemeClr val="dk1"/>
                </a:solidFill>
                <a:latin typeface="Calibri"/>
                <a:ea typeface="Calibri"/>
                <a:cs typeface="Calibri"/>
                <a:sym typeface="Calibri"/>
              </a:rPr>
              <a:t>Unspecified aspect ratio</a:t>
            </a:r>
            <a:endParaRPr sz="9600">
              <a:solidFill>
                <a:schemeClr val="dk1"/>
              </a:solidFill>
              <a:latin typeface="Calibri"/>
              <a:ea typeface="Calibri"/>
              <a:cs typeface="Calibri"/>
              <a:sym typeface="Calibri"/>
            </a:endParaRPr>
          </a:p>
          <a:p>
            <a:pPr indent="0" lvl="0" marL="0" rtl="0" algn="ctr">
              <a:spcBef>
                <a:spcPts val="0"/>
              </a:spcBef>
              <a:spcAft>
                <a:spcPts val="0"/>
              </a:spcAft>
              <a:buNone/>
            </a:pPr>
            <a:r>
              <a:rPr lang="en-US" sz="9600">
                <a:solidFill>
                  <a:schemeClr val="dk1"/>
                </a:solidFill>
                <a:latin typeface="Calibri"/>
                <a:ea typeface="Calibri"/>
                <a:cs typeface="Calibri"/>
                <a:sym typeface="Calibri"/>
              </a:rPr>
              <a:t>implies square pixels, aka</a:t>
            </a:r>
            <a:endParaRPr sz="9600">
              <a:solidFill>
                <a:schemeClr val="dk1"/>
              </a:solidFill>
              <a:latin typeface="Calibri"/>
              <a:ea typeface="Calibri"/>
              <a:cs typeface="Calibri"/>
              <a:sym typeface="Calibri"/>
            </a:endParaRPr>
          </a:p>
          <a:p>
            <a:pPr indent="0" lvl="0" marL="0" rtl="0" algn="ctr">
              <a:spcBef>
                <a:spcPts val="0"/>
              </a:spcBef>
              <a:spcAft>
                <a:spcPts val="0"/>
              </a:spcAft>
              <a:buNone/>
            </a:pPr>
            <a:r>
              <a:rPr lang="en-US" sz="9600">
                <a:solidFill>
                  <a:schemeClr val="dk1"/>
                </a:solidFill>
                <a:latin typeface="Calibri"/>
                <a:ea typeface="Calibri"/>
                <a:cs typeface="Calibri"/>
                <a:sym typeface="Calibri"/>
              </a:rPr>
              <a:t>a sample aspect ratio of 1/1.</a:t>
            </a:r>
            <a:endParaRPr sz="96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962" name="Shape 1962"/>
        <p:cNvGrpSpPr/>
        <p:nvPr/>
      </p:nvGrpSpPr>
      <p:grpSpPr>
        <a:xfrm>
          <a:off x="0" y="0"/>
          <a:ext cx="0" cy="0"/>
          <a:chOff x="0" y="0"/>
          <a:chExt cx="0" cy="0"/>
        </a:xfrm>
      </p:grpSpPr>
      <p:sp>
        <p:nvSpPr>
          <p:cNvPr descr="a rounded gradient shape" id="1963" name="Google Shape;1963;p84"/>
          <p:cNvSpPr/>
          <p:nvPr/>
        </p:nvSpPr>
        <p:spPr>
          <a:xfrm>
            <a:off x="7850276" y="-6818635"/>
            <a:ext cx="15350424" cy="15350424"/>
          </a:xfrm>
          <a:custGeom>
            <a:rect b="b" l="l" r="r" t="t"/>
            <a:pathLst>
              <a:path extrusionOk="0" h="15350424" w="15350424">
                <a:moveTo>
                  <a:pt x="0" y="0"/>
                </a:moveTo>
                <a:lnTo>
                  <a:pt x="15350424" y="0"/>
                </a:lnTo>
                <a:lnTo>
                  <a:pt x="15350424" y="15350424"/>
                </a:lnTo>
                <a:lnTo>
                  <a:pt x="0" y="15350424"/>
                </a:lnTo>
                <a:lnTo>
                  <a:pt x="0" y="0"/>
                </a:lnTo>
                <a:close/>
              </a:path>
            </a:pathLst>
          </a:custGeom>
          <a:blipFill rotWithShape="1">
            <a:blip r:embed="rId3">
              <a:alphaModFix/>
            </a:blip>
            <a:stretch>
              <a:fillRect b="0" l="0" r="0" t="0"/>
            </a:stretch>
          </a:blipFill>
          <a:ln>
            <a:noFill/>
          </a:ln>
        </p:spPr>
      </p:sp>
      <p:sp>
        <p:nvSpPr>
          <p:cNvPr id="1964" name="Google Shape;1964;p84"/>
          <p:cNvSpPr/>
          <p:nvPr/>
        </p:nvSpPr>
        <p:spPr>
          <a:xfrm>
            <a:off x="-6557517" y="-4415188"/>
            <a:ext cx="18963665" cy="18299937"/>
          </a:xfrm>
          <a:custGeom>
            <a:rect b="b" l="l" r="r" t="t"/>
            <a:pathLst>
              <a:path extrusionOk="0" h="18299937" w="18963665">
                <a:moveTo>
                  <a:pt x="0" y="0"/>
                </a:moveTo>
                <a:lnTo>
                  <a:pt x="18963665" y="0"/>
                </a:lnTo>
                <a:lnTo>
                  <a:pt x="18963665" y="18299937"/>
                </a:lnTo>
                <a:lnTo>
                  <a:pt x="0" y="18299937"/>
                </a:lnTo>
                <a:lnTo>
                  <a:pt x="0" y="0"/>
                </a:lnTo>
                <a:close/>
              </a:path>
            </a:pathLst>
          </a:custGeom>
          <a:blipFill rotWithShape="1">
            <a:blip r:embed="rId4">
              <a:alphaModFix amt="80000"/>
            </a:blip>
            <a:stretch>
              <a:fillRect b="0" l="0" r="0" t="0"/>
            </a:stretch>
          </a:blipFill>
          <a:ln>
            <a:noFill/>
          </a:ln>
        </p:spPr>
      </p:sp>
      <p:sp>
        <p:nvSpPr>
          <p:cNvPr id="1965" name="Google Shape;1965;p84"/>
          <p:cNvSpPr txBox="1"/>
          <p:nvPr/>
        </p:nvSpPr>
        <p:spPr>
          <a:xfrm>
            <a:off x="376550" y="586475"/>
            <a:ext cx="17150700" cy="9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6000">
                <a:solidFill>
                  <a:schemeClr val="dk1"/>
                </a:solidFill>
                <a:latin typeface="Calibri"/>
                <a:ea typeface="Calibri"/>
                <a:cs typeface="Calibri"/>
                <a:sym typeface="Calibri"/>
              </a:rPr>
              <a:t>Goal: Present video at 4/3 display aspect ratio.</a:t>
            </a:r>
            <a:endParaRPr sz="6000">
              <a:solidFill>
                <a:schemeClr val="dk1"/>
              </a:solidFill>
              <a:latin typeface="Calibri"/>
              <a:ea typeface="Calibri"/>
              <a:cs typeface="Calibri"/>
              <a:sym typeface="Calibri"/>
            </a:endParaRPr>
          </a:p>
          <a:p>
            <a:pPr indent="0" lvl="0" marL="0" rtl="0" algn="l">
              <a:spcBef>
                <a:spcPts val="0"/>
              </a:spcBef>
              <a:spcAft>
                <a:spcPts val="0"/>
              </a:spcAft>
              <a:buNone/>
            </a:pPr>
            <a:r>
              <a:t/>
            </a:r>
            <a:endParaRPr sz="6000">
              <a:solidFill>
                <a:schemeClr val="dk1"/>
              </a:solidFill>
              <a:latin typeface="Calibri"/>
              <a:ea typeface="Calibri"/>
              <a:cs typeface="Calibri"/>
              <a:sym typeface="Calibri"/>
            </a:endParaRPr>
          </a:p>
          <a:p>
            <a:pPr indent="0" lvl="0" marL="0" rtl="0" algn="l">
              <a:spcBef>
                <a:spcPts val="0"/>
              </a:spcBef>
              <a:spcAft>
                <a:spcPts val="0"/>
              </a:spcAft>
              <a:buNone/>
            </a:pPr>
            <a:r>
              <a:rPr lang="en-US" sz="6000">
                <a:solidFill>
                  <a:schemeClr val="dk1"/>
                </a:solidFill>
                <a:latin typeface="Calibri"/>
                <a:ea typeface="Calibri"/>
                <a:cs typeface="Calibri"/>
                <a:sym typeface="Calibri"/>
              </a:rPr>
              <a:t>But: Players might inconsistently apply aspect ratio metadata.</a:t>
            </a:r>
            <a:endParaRPr sz="6000">
              <a:solidFill>
                <a:schemeClr val="dk1"/>
              </a:solidFill>
              <a:latin typeface="Calibri"/>
              <a:ea typeface="Calibri"/>
              <a:cs typeface="Calibri"/>
              <a:sym typeface="Calibri"/>
            </a:endParaRPr>
          </a:p>
          <a:p>
            <a:pPr indent="0" lvl="0" marL="0" rtl="0" algn="l">
              <a:spcBef>
                <a:spcPts val="0"/>
              </a:spcBef>
              <a:spcAft>
                <a:spcPts val="0"/>
              </a:spcAft>
              <a:buNone/>
            </a:pPr>
            <a:r>
              <a:t/>
            </a:r>
            <a:endParaRPr sz="6000">
              <a:solidFill>
                <a:schemeClr val="dk1"/>
              </a:solidFill>
              <a:latin typeface="Calibri"/>
              <a:ea typeface="Calibri"/>
              <a:cs typeface="Calibri"/>
              <a:sym typeface="Calibri"/>
            </a:endParaRPr>
          </a:p>
          <a:p>
            <a:pPr indent="0" lvl="0" marL="0" rtl="0" algn="l">
              <a:spcBef>
                <a:spcPts val="0"/>
              </a:spcBef>
              <a:spcAft>
                <a:spcPts val="0"/>
              </a:spcAft>
              <a:buNone/>
            </a:pPr>
            <a:r>
              <a:rPr lang="en-US" sz="6000">
                <a:solidFill>
                  <a:schemeClr val="dk1"/>
                </a:solidFill>
                <a:latin typeface="Calibri"/>
                <a:ea typeface="Calibri"/>
                <a:cs typeface="Calibri"/>
                <a:sym typeface="Calibri"/>
              </a:rPr>
              <a:t>So: export access files with a 1/1 sample aspect ratio.</a:t>
            </a:r>
            <a:endParaRPr sz="60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85"/>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181936" l="0" r="-58589" t="0"/>
            </a:stretch>
          </a:blipFill>
          <a:ln>
            <a:noFill/>
          </a:ln>
        </p:spPr>
      </p:sp>
      <p:pic>
        <p:nvPicPr>
          <p:cNvPr id="1971" name="Google Shape;1971;p85"/>
          <p:cNvPicPr preferRelativeResize="0"/>
          <p:nvPr/>
        </p:nvPicPr>
        <p:blipFill>
          <a:blip r:embed="rId4">
            <a:alphaModFix/>
          </a:blip>
          <a:stretch>
            <a:fillRect/>
          </a:stretch>
        </p:blipFill>
        <p:spPr>
          <a:xfrm>
            <a:off x="10919150" y="2454775"/>
            <a:ext cx="6096000" cy="4572000"/>
          </a:xfrm>
          <a:prstGeom prst="rect">
            <a:avLst/>
          </a:prstGeom>
          <a:noFill/>
          <a:ln>
            <a:noFill/>
          </a:ln>
        </p:spPr>
      </p:pic>
      <p:pic>
        <p:nvPicPr>
          <p:cNvPr id="1972" name="Google Shape;1972;p85"/>
          <p:cNvPicPr preferRelativeResize="0"/>
          <p:nvPr/>
        </p:nvPicPr>
        <p:blipFill>
          <a:blip r:embed="rId5">
            <a:alphaModFix/>
          </a:blip>
          <a:stretch>
            <a:fillRect/>
          </a:stretch>
        </p:blipFill>
        <p:spPr>
          <a:xfrm>
            <a:off x="1035925" y="2454775"/>
            <a:ext cx="6858000" cy="4572000"/>
          </a:xfrm>
          <a:prstGeom prst="rect">
            <a:avLst/>
          </a:prstGeom>
          <a:noFill/>
          <a:ln>
            <a:noFill/>
          </a:ln>
        </p:spPr>
      </p:pic>
      <p:sp>
        <p:nvSpPr>
          <p:cNvPr id="1973" name="Google Shape;1973;p85"/>
          <p:cNvSpPr txBox="1"/>
          <p:nvPr/>
        </p:nvSpPr>
        <p:spPr>
          <a:xfrm>
            <a:off x="3713550" y="510875"/>
            <a:ext cx="10860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000">
                <a:solidFill>
                  <a:schemeClr val="dk1"/>
                </a:solidFill>
                <a:latin typeface="Calibri"/>
                <a:ea typeface="Calibri"/>
                <a:cs typeface="Calibri"/>
                <a:sym typeface="Calibri"/>
              </a:rPr>
              <a:t>With No Aspect Ratio Metadata</a:t>
            </a:r>
            <a:endParaRPr sz="6000">
              <a:solidFill>
                <a:schemeClr val="dk1"/>
              </a:solidFill>
              <a:latin typeface="Calibri"/>
              <a:ea typeface="Calibri"/>
              <a:cs typeface="Calibri"/>
              <a:sym typeface="Calibri"/>
            </a:endParaRPr>
          </a:p>
        </p:txBody>
      </p:sp>
      <p:sp>
        <p:nvSpPr>
          <p:cNvPr id="1974" name="Google Shape;1974;p85"/>
          <p:cNvSpPr txBox="1"/>
          <p:nvPr/>
        </p:nvSpPr>
        <p:spPr>
          <a:xfrm>
            <a:off x="2186050" y="10997450"/>
            <a:ext cx="8843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975" name="Google Shape;1975;p85"/>
          <p:cNvSpPr txBox="1"/>
          <p:nvPr/>
        </p:nvSpPr>
        <p:spPr>
          <a:xfrm>
            <a:off x="9632600" y="518525"/>
            <a:ext cx="8669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976" name="Google Shape;1976;p85"/>
          <p:cNvSpPr txBox="1"/>
          <p:nvPr/>
        </p:nvSpPr>
        <p:spPr>
          <a:xfrm>
            <a:off x="12219950" y="7157900"/>
            <a:ext cx="3494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000">
                <a:solidFill>
                  <a:schemeClr val="dk1"/>
                </a:solidFill>
                <a:latin typeface="Calibri"/>
                <a:ea typeface="Calibri"/>
                <a:cs typeface="Calibri"/>
                <a:sym typeface="Calibri"/>
              </a:rPr>
              <a:t>640x480</a:t>
            </a:r>
            <a:endParaRPr sz="6000">
              <a:solidFill>
                <a:schemeClr val="dk1"/>
              </a:solidFill>
              <a:latin typeface="Calibri"/>
              <a:ea typeface="Calibri"/>
              <a:cs typeface="Calibri"/>
              <a:sym typeface="Calibri"/>
            </a:endParaRPr>
          </a:p>
        </p:txBody>
      </p:sp>
      <p:sp>
        <p:nvSpPr>
          <p:cNvPr id="1977" name="Google Shape;1977;p85"/>
          <p:cNvSpPr txBox="1"/>
          <p:nvPr/>
        </p:nvSpPr>
        <p:spPr>
          <a:xfrm>
            <a:off x="2717725" y="7157900"/>
            <a:ext cx="3494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000">
                <a:solidFill>
                  <a:schemeClr val="dk1"/>
                </a:solidFill>
                <a:latin typeface="Calibri"/>
                <a:ea typeface="Calibri"/>
                <a:cs typeface="Calibri"/>
                <a:sym typeface="Calibri"/>
              </a:rPr>
              <a:t>720x480</a:t>
            </a:r>
            <a:endParaRPr sz="60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86"/>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181936" l="-10049" r="-48539" t="0"/>
            </a:stretch>
          </a:blipFill>
          <a:ln>
            <a:noFill/>
          </a:ln>
        </p:spPr>
      </p:sp>
      <p:sp>
        <p:nvSpPr>
          <p:cNvPr id="1983" name="Google Shape;1983;p86"/>
          <p:cNvSpPr txBox="1"/>
          <p:nvPr/>
        </p:nvSpPr>
        <p:spPr>
          <a:xfrm>
            <a:off x="481775" y="702775"/>
            <a:ext cx="17180700" cy="859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100">
                <a:solidFill>
                  <a:schemeClr val="dk1"/>
                </a:solidFill>
                <a:latin typeface="Calibri"/>
                <a:ea typeface="Calibri"/>
                <a:cs typeface="Calibri"/>
                <a:sym typeface="Calibri"/>
              </a:rPr>
              <a:t>A file with no aspect ratio information</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100">
                <a:solidFill>
                  <a:schemeClr val="dk1"/>
                </a:solidFill>
                <a:latin typeface="Calibri"/>
                <a:ea typeface="Calibri"/>
                <a:cs typeface="Calibri"/>
                <a:sym typeface="Calibri"/>
              </a:rPr>
              <a:t>ffmpeg</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100">
                <a:solidFill>
                  <a:schemeClr val="dk1"/>
                </a:solidFill>
                <a:latin typeface="Calibri"/>
                <a:ea typeface="Calibri"/>
                <a:cs typeface="Calibri"/>
                <a:sym typeface="Calibri"/>
              </a:rPr>
              <a:t>  Stream #0:0[0x1]: Video: v210 (v210 / 0x30313276), yuv422p10le(progressive), 320x240, 43008 kb/s, 25 fps, 25 tbr, 12800 tbn (default)</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100">
                <a:solidFill>
                  <a:schemeClr val="dk1"/>
                </a:solidFill>
                <a:latin typeface="Calibri"/>
                <a:ea typeface="Calibri"/>
                <a:cs typeface="Calibri"/>
                <a:sym typeface="Calibri"/>
              </a:rPr>
              <a:t>ffporbe</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100">
                <a:solidFill>
                  <a:schemeClr val="dk1"/>
                </a:solidFill>
                <a:latin typeface="Calibri"/>
                <a:ea typeface="Calibri"/>
                <a:cs typeface="Calibri"/>
                <a:sym typeface="Calibri"/>
              </a:rPr>
              <a:t>sample_aspect_ratio=N/A</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100">
                <a:solidFill>
                  <a:schemeClr val="dk1"/>
                </a:solidFill>
                <a:latin typeface="Calibri"/>
                <a:ea typeface="Calibri"/>
                <a:cs typeface="Calibri"/>
                <a:sym typeface="Calibri"/>
              </a:rPr>
              <a:t>display_aspect_ratio=N/A</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100">
                <a:solidFill>
                  <a:schemeClr val="dk1"/>
                </a:solidFill>
                <a:latin typeface="Calibri"/>
                <a:ea typeface="Calibri"/>
                <a:cs typeface="Calibri"/>
                <a:sym typeface="Calibri"/>
              </a:rPr>
              <a:t>A file with aspect ratio information</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ffmpeg</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100">
                <a:solidFill>
                  <a:schemeClr val="dk1"/>
                </a:solidFill>
                <a:latin typeface="Calibri"/>
                <a:ea typeface="Calibri"/>
                <a:cs typeface="Calibri"/>
                <a:sym typeface="Calibri"/>
              </a:rPr>
              <a:t>  Stream #0:0[0x1]: Video: v210 (v210 / 0x30313276), yuv422p10le(progressive), 320x240, 43008 kb/s, </a:t>
            </a:r>
            <a:r>
              <a:rPr lang="en-US" sz="2100" u="sng">
                <a:solidFill>
                  <a:schemeClr val="dk1"/>
                </a:solidFill>
                <a:latin typeface="Calibri"/>
                <a:ea typeface="Calibri"/>
                <a:cs typeface="Calibri"/>
                <a:sym typeface="Calibri"/>
              </a:rPr>
              <a:t>SAR 1:1 DAR 4:3</a:t>
            </a:r>
            <a:r>
              <a:rPr lang="en-US" sz="2100">
                <a:solidFill>
                  <a:schemeClr val="dk1"/>
                </a:solidFill>
                <a:latin typeface="Calibri"/>
                <a:ea typeface="Calibri"/>
                <a:cs typeface="Calibri"/>
                <a:sym typeface="Calibri"/>
              </a:rPr>
              <a:t>, 25 fps, 25 tbr, 12800 tbn (default)</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ffprobe</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sample_aspect_ratio=1:1</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display_aspect_ratio=4:3</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987" name="Shape 1987"/>
        <p:cNvGrpSpPr/>
        <p:nvPr/>
      </p:nvGrpSpPr>
      <p:grpSpPr>
        <a:xfrm>
          <a:off x="0" y="0"/>
          <a:ext cx="0" cy="0"/>
          <a:chOff x="0" y="0"/>
          <a:chExt cx="0" cy="0"/>
        </a:xfrm>
      </p:grpSpPr>
      <p:sp>
        <p:nvSpPr>
          <p:cNvPr id="1988" name="Google Shape;1988;p87"/>
          <p:cNvSpPr/>
          <p:nvPr/>
        </p:nvSpPr>
        <p:spPr>
          <a:xfrm>
            <a:off x="-7047863" y="-2001311"/>
            <a:ext cx="14962533" cy="14438844"/>
          </a:xfrm>
          <a:custGeom>
            <a:rect b="b" l="l" r="r" t="t"/>
            <a:pathLst>
              <a:path extrusionOk="0" h="14438844" w="14962533">
                <a:moveTo>
                  <a:pt x="0" y="0"/>
                </a:moveTo>
                <a:lnTo>
                  <a:pt x="14962532" y="0"/>
                </a:lnTo>
                <a:lnTo>
                  <a:pt x="14962532" y="14438844"/>
                </a:lnTo>
                <a:lnTo>
                  <a:pt x="0" y="14438844"/>
                </a:lnTo>
                <a:lnTo>
                  <a:pt x="0" y="0"/>
                </a:lnTo>
                <a:close/>
              </a:path>
            </a:pathLst>
          </a:custGeom>
          <a:blipFill rotWithShape="1">
            <a:blip r:embed="rId3">
              <a:alphaModFix/>
            </a:blip>
            <a:stretch>
              <a:fillRect b="0" l="0" r="0" t="0"/>
            </a:stretch>
          </a:blipFill>
          <a:ln>
            <a:noFill/>
          </a:ln>
        </p:spPr>
      </p:sp>
      <p:sp>
        <p:nvSpPr>
          <p:cNvPr id="1989" name="Google Shape;1989;p87"/>
          <p:cNvSpPr txBox="1"/>
          <p:nvPr/>
        </p:nvSpPr>
        <p:spPr>
          <a:xfrm>
            <a:off x="207850" y="296675"/>
            <a:ext cx="17813700" cy="11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chemeClr val="dk1"/>
                </a:solidFill>
                <a:latin typeface="Calibri"/>
                <a:ea typeface="Calibri"/>
                <a:cs typeface="Calibri"/>
                <a:sym typeface="Calibri"/>
              </a:rPr>
              <a:t>MediaInfo and Aspect Ratio</a:t>
            </a:r>
            <a:endParaRPr sz="4800">
              <a:solidFill>
                <a:schemeClr val="dk1"/>
              </a:solidFill>
              <a:latin typeface="Calibri"/>
              <a:ea typeface="Calibri"/>
              <a:cs typeface="Calibri"/>
              <a:sym typeface="Calibri"/>
            </a:endParaRPr>
          </a:p>
        </p:txBody>
      </p:sp>
      <p:sp>
        <p:nvSpPr>
          <p:cNvPr id="1990" name="Google Shape;1990;p87"/>
          <p:cNvSpPr txBox="1"/>
          <p:nvPr/>
        </p:nvSpPr>
        <p:spPr>
          <a:xfrm>
            <a:off x="248350" y="1472075"/>
            <a:ext cx="17732700" cy="808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 </a:t>
            </a:r>
            <a:r>
              <a:rPr b="1" lang="en-US" sz="2050">
                <a:solidFill>
                  <a:schemeClr val="dk1"/>
                </a:solidFill>
                <a:latin typeface="Courier New"/>
                <a:ea typeface="Courier New"/>
                <a:cs typeface="Courier New"/>
                <a:sym typeface="Courier New"/>
              </a:rPr>
              <a:t>mediainfo test.avi</a:t>
            </a:r>
            <a:endParaRPr b="1"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General</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Complete name                            : test.avi</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Format                                   : AVI</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Format/Info                              : Audio Video Interleave</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Format settings                          : BitmapInfoHeader</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File size                                : 853 KiB</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Duration                                 : 40 ms</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Overall bit rate                         : 175 Mb/s</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Frame rate                               : 25.000 FPS</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Writing application                      : Lavf61.7.100</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Video</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ID                                       : 0</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Format                                   : YUV</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Codec ID                                 : v210</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Codec ID/Hint                            : AJA Video Systems Xena</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Duration                                 : 40 ms</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Bit rate                                 : 172 Mb/s</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Width                                    : 638 pixels</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Height                                   : 480 pixels</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US" sz="2050">
                <a:solidFill>
                  <a:schemeClr val="dk1"/>
                </a:solidFill>
                <a:latin typeface="Courier New"/>
                <a:ea typeface="Courier New"/>
                <a:cs typeface="Courier New"/>
                <a:sym typeface="Courier New"/>
              </a:rPr>
              <a:t>Display aspect ratio                     : 4:3</a:t>
            </a:r>
            <a:endParaRPr b="1"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Frame rate                               : 25.000 FPS</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Color space                              : YUV</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Chroma subsampling                       : 4:2:2</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Bit depth                                : 10 bits</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Scan type                                : Progressive</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Compression mode                         : Lossless</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Bits/(Pixel*Frame)                       : 22.470</a:t>
            </a:r>
            <a:endParaRPr sz="20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2050">
                <a:solidFill>
                  <a:schemeClr val="dk1"/>
                </a:solidFill>
                <a:latin typeface="Courier New"/>
                <a:ea typeface="Courier New"/>
                <a:cs typeface="Courier New"/>
                <a:sym typeface="Courier New"/>
              </a:rPr>
              <a:t>Stream size                              : 840 KiB (98%)</a:t>
            </a:r>
            <a:endParaRPr sz="20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4400">
              <a:solidFill>
                <a:schemeClr val="dk1"/>
              </a:solidFill>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1994" name="Shape 1994"/>
        <p:cNvGrpSpPr/>
        <p:nvPr/>
      </p:nvGrpSpPr>
      <p:grpSpPr>
        <a:xfrm>
          <a:off x="0" y="0"/>
          <a:ext cx="0" cy="0"/>
          <a:chOff x="0" y="0"/>
          <a:chExt cx="0" cy="0"/>
        </a:xfrm>
      </p:grpSpPr>
      <p:sp>
        <p:nvSpPr>
          <p:cNvPr descr="a colorful glowing gradient brush stroke " id="1995" name="Google Shape;1995;p88"/>
          <p:cNvSpPr/>
          <p:nvPr/>
        </p:nvSpPr>
        <p:spPr>
          <a:xfrm rot="-8551657">
            <a:off x="5801855" y="-6028326"/>
            <a:ext cx="17633463" cy="14415356"/>
          </a:xfrm>
          <a:custGeom>
            <a:rect b="b" l="l" r="r" t="t"/>
            <a:pathLst>
              <a:path extrusionOk="0" h="14436213" w="17658977">
                <a:moveTo>
                  <a:pt x="0" y="0"/>
                </a:moveTo>
                <a:lnTo>
                  <a:pt x="17658977" y="0"/>
                </a:lnTo>
                <a:lnTo>
                  <a:pt x="17658977" y="14436214"/>
                </a:lnTo>
                <a:lnTo>
                  <a:pt x="0" y="14436214"/>
                </a:lnTo>
                <a:lnTo>
                  <a:pt x="0" y="0"/>
                </a:lnTo>
                <a:close/>
              </a:path>
            </a:pathLst>
          </a:custGeom>
          <a:blipFill rotWithShape="1">
            <a:blip r:embed="rId3">
              <a:alphaModFix amt="76000"/>
            </a:blip>
            <a:stretch>
              <a:fillRect b="0" l="0" r="0" t="0"/>
            </a:stretch>
          </a:blipFill>
          <a:ln>
            <a:noFill/>
          </a:ln>
        </p:spPr>
      </p:sp>
      <p:sp>
        <p:nvSpPr>
          <p:cNvPr descr="a rounded gradient shape" id="1996" name="Google Shape;1996;p88"/>
          <p:cNvSpPr/>
          <p:nvPr/>
        </p:nvSpPr>
        <p:spPr>
          <a:xfrm>
            <a:off x="-4063904" y="1759714"/>
            <a:ext cx="13938055" cy="13938055"/>
          </a:xfrm>
          <a:custGeom>
            <a:rect b="b" l="l" r="r" t="t"/>
            <a:pathLst>
              <a:path extrusionOk="0" h="13938055" w="13938055">
                <a:moveTo>
                  <a:pt x="0" y="0"/>
                </a:moveTo>
                <a:lnTo>
                  <a:pt x="13938055" y="0"/>
                </a:lnTo>
                <a:lnTo>
                  <a:pt x="13938055" y="13938055"/>
                </a:lnTo>
                <a:lnTo>
                  <a:pt x="0" y="13938055"/>
                </a:lnTo>
                <a:lnTo>
                  <a:pt x="0" y="0"/>
                </a:lnTo>
                <a:close/>
              </a:path>
            </a:pathLst>
          </a:custGeom>
          <a:blipFill rotWithShape="1">
            <a:blip r:embed="rId4">
              <a:alphaModFix/>
            </a:blip>
            <a:stretch>
              <a:fillRect b="0" l="0" r="0" t="0"/>
            </a:stretch>
          </a:blipFill>
          <a:ln>
            <a:noFill/>
          </a:ln>
        </p:spPr>
      </p:sp>
      <p:pic>
        <p:nvPicPr>
          <p:cNvPr id="1997" name="Google Shape;1997;p88"/>
          <p:cNvPicPr preferRelativeResize="0"/>
          <p:nvPr/>
        </p:nvPicPr>
        <p:blipFill>
          <a:blip r:embed="rId5">
            <a:alphaModFix/>
          </a:blip>
          <a:stretch>
            <a:fillRect/>
          </a:stretch>
        </p:blipFill>
        <p:spPr>
          <a:xfrm>
            <a:off x="2533650" y="38100"/>
            <a:ext cx="13220700" cy="10210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0E0"/>
        </a:solidFill>
      </p:bgPr>
    </p:bg>
    <p:spTree>
      <p:nvGrpSpPr>
        <p:cNvPr id="2001" name="Shape 2001"/>
        <p:cNvGrpSpPr/>
        <p:nvPr/>
      </p:nvGrpSpPr>
      <p:grpSpPr>
        <a:xfrm>
          <a:off x="0" y="0"/>
          <a:ext cx="0" cy="0"/>
          <a:chOff x="0" y="0"/>
          <a:chExt cx="0" cy="0"/>
        </a:xfrm>
      </p:grpSpPr>
      <p:sp>
        <p:nvSpPr>
          <p:cNvPr descr="a rounded gradient shape" id="2002" name="Google Shape;2002;p89"/>
          <p:cNvSpPr/>
          <p:nvPr/>
        </p:nvSpPr>
        <p:spPr>
          <a:xfrm>
            <a:off x="8810486" y="-6342811"/>
            <a:ext cx="13938055" cy="13938055"/>
          </a:xfrm>
          <a:custGeom>
            <a:rect b="b" l="l" r="r" t="t"/>
            <a:pathLst>
              <a:path extrusionOk="0" h="13938055" w="13938055">
                <a:moveTo>
                  <a:pt x="0" y="0"/>
                </a:moveTo>
                <a:lnTo>
                  <a:pt x="13938055" y="0"/>
                </a:lnTo>
                <a:lnTo>
                  <a:pt x="13938055" y="13938055"/>
                </a:lnTo>
                <a:lnTo>
                  <a:pt x="0" y="13938055"/>
                </a:lnTo>
                <a:lnTo>
                  <a:pt x="0" y="0"/>
                </a:lnTo>
                <a:close/>
              </a:path>
            </a:pathLst>
          </a:custGeom>
          <a:blipFill rotWithShape="1">
            <a:blip r:embed="rId3">
              <a:alphaModFix/>
            </a:blip>
            <a:stretch>
              <a:fillRect b="0" l="0" r="0" t="0"/>
            </a:stretch>
          </a:blipFill>
          <a:ln>
            <a:noFill/>
          </a:ln>
        </p:spPr>
      </p:sp>
      <p:sp>
        <p:nvSpPr>
          <p:cNvPr descr="a colorful glowing gradient brush stroke " id="2003" name="Google Shape;2003;p89"/>
          <p:cNvSpPr/>
          <p:nvPr/>
        </p:nvSpPr>
        <p:spPr>
          <a:xfrm flipH="1" rot="2071395">
            <a:off x="-9468089" y="800304"/>
            <a:ext cx="18109418" cy="21687926"/>
          </a:xfrm>
          <a:custGeom>
            <a:rect b="b" l="l" r="r" t="t"/>
            <a:pathLst>
              <a:path extrusionOk="0" h="21658909" w="18085189">
                <a:moveTo>
                  <a:pt x="18085189" y="0"/>
                </a:moveTo>
                <a:lnTo>
                  <a:pt x="0" y="0"/>
                </a:lnTo>
                <a:lnTo>
                  <a:pt x="0" y="21658909"/>
                </a:lnTo>
                <a:lnTo>
                  <a:pt x="18085189" y="21658909"/>
                </a:lnTo>
                <a:lnTo>
                  <a:pt x="18085189" y="0"/>
                </a:lnTo>
                <a:close/>
              </a:path>
            </a:pathLst>
          </a:custGeom>
          <a:blipFill rotWithShape="1">
            <a:blip r:embed="rId4">
              <a:alphaModFix/>
            </a:blip>
            <a:stretch>
              <a:fillRect b="0" l="0" r="0" t="0"/>
            </a:stretch>
          </a:blipFill>
          <a:ln>
            <a:noFill/>
          </a:ln>
        </p:spPr>
      </p:sp>
      <p:pic>
        <p:nvPicPr>
          <p:cNvPr id="2004" name="Google Shape;2004;p89"/>
          <p:cNvPicPr preferRelativeResize="0"/>
          <p:nvPr/>
        </p:nvPicPr>
        <p:blipFill>
          <a:blip r:embed="rId5">
            <a:alphaModFix/>
          </a:blip>
          <a:stretch>
            <a:fillRect/>
          </a:stretch>
        </p:blipFill>
        <p:spPr>
          <a:xfrm>
            <a:off x="217659" y="252015"/>
            <a:ext cx="12509601" cy="9936476"/>
          </a:xfrm>
          <a:prstGeom prst="rect">
            <a:avLst/>
          </a:prstGeom>
          <a:noFill/>
          <a:ln>
            <a:noFill/>
          </a:ln>
        </p:spPr>
      </p:pic>
      <p:sp>
        <p:nvSpPr>
          <p:cNvPr id="2005" name="Google Shape;2005;p89"/>
          <p:cNvSpPr txBox="1"/>
          <p:nvPr/>
        </p:nvSpPr>
        <p:spPr>
          <a:xfrm>
            <a:off x="13129350" y="526075"/>
            <a:ext cx="4821000" cy="29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6000">
                <a:solidFill>
                  <a:schemeClr val="dk1"/>
                </a:solidFill>
                <a:latin typeface="Calibri"/>
                <a:ea typeface="Calibri"/>
                <a:cs typeface="Calibri"/>
                <a:sym typeface="Calibri"/>
              </a:rPr>
              <a:t>vrecord &amp;</a:t>
            </a:r>
            <a:endParaRPr sz="6000">
              <a:solidFill>
                <a:schemeClr val="dk1"/>
              </a:solidFill>
              <a:latin typeface="Calibri"/>
              <a:ea typeface="Calibri"/>
              <a:cs typeface="Calibri"/>
              <a:sym typeface="Calibri"/>
            </a:endParaRPr>
          </a:p>
          <a:p>
            <a:pPr indent="0" lvl="0" marL="0" rtl="0" algn="ctr">
              <a:spcBef>
                <a:spcPts val="0"/>
              </a:spcBef>
              <a:spcAft>
                <a:spcPts val="0"/>
              </a:spcAft>
              <a:buNone/>
            </a:pPr>
            <a:r>
              <a:rPr lang="en-US" sz="6000">
                <a:solidFill>
                  <a:schemeClr val="dk1"/>
                </a:solidFill>
                <a:latin typeface="Calibri"/>
                <a:ea typeface="Calibri"/>
                <a:cs typeface="Calibri"/>
                <a:sym typeface="Calibri"/>
              </a:rPr>
              <a:t>aspect ratio</a:t>
            </a:r>
            <a:endParaRPr sz="6000">
              <a:solidFill>
                <a:schemeClr val="dk1"/>
              </a:solidFill>
              <a:latin typeface="Calibri"/>
              <a:ea typeface="Calibri"/>
              <a:cs typeface="Calibri"/>
              <a:sym typeface="Calibri"/>
            </a:endParaRPr>
          </a:p>
          <a:p>
            <a:pPr indent="0" lvl="0" marL="0" rtl="0" algn="ctr">
              <a:spcBef>
                <a:spcPts val="0"/>
              </a:spcBef>
              <a:spcAft>
                <a:spcPts val="0"/>
              </a:spcAft>
              <a:buNone/>
            </a:pPr>
            <a:r>
              <a:t/>
            </a:r>
            <a:endParaRPr sz="6000">
              <a:solidFill>
                <a:schemeClr val="dk1"/>
              </a:solidFill>
              <a:latin typeface="Calibri"/>
              <a:ea typeface="Calibri"/>
              <a:cs typeface="Calibri"/>
              <a:sym typeface="Calibri"/>
            </a:endParaRPr>
          </a:p>
          <a:p>
            <a:pPr indent="0" lvl="0" marL="0" rtl="0" algn="ctr">
              <a:spcBef>
                <a:spcPts val="0"/>
              </a:spcBef>
              <a:spcAft>
                <a:spcPts val="0"/>
              </a:spcAft>
              <a:buNone/>
            </a:pPr>
            <a:r>
              <a:t/>
            </a:r>
            <a:endParaRPr sz="6000">
              <a:solidFill>
                <a:schemeClr val="dk1"/>
              </a:solidFill>
              <a:latin typeface="Calibri"/>
              <a:ea typeface="Calibri"/>
              <a:cs typeface="Calibri"/>
              <a:sym typeface="Calibri"/>
            </a:endParaRPr>
          </a:p>
          <a:p>
            <a:pPr indent="0" lvl="0" marL="0" rtl="0" algn="ctr">
              <a:spcBef>
                <a:spcPts val="0"/>
              </a:spcBef>
              <a:spcAft>
                <a:spcPts val="0"/>
              </a:spcAft>
              <a:buNone/>
            </a:pPr>
            <a:r>
              <a:rPr lang="en-US" sz="6000">
                <a:solidFill>
                  <a:schemeClr val="dk1"/>
                </a:solidFill>
                <a:latin typeface="Calibri"/>
                <a:ea typeface="Calibri"/>
                <a:cs typeface="Calibri"/>
                <a:sym typeface="Calibri"/>
              </a:rPr>
              <a:t>initially</a:t>
            </a:r>
            <a:endParaRPr sz="6000">
              <a:solidFill>
                <a:schemeClr val="dk1"/>
              </a:solidFill>
              <a:latin typeface="Calibri"/>
              <a:ea typeface="Calibri"/>
              <a:cs typeface="Calibri"/>
              <a:sym typeface="Calibri"/>
            </a:endParaRPr>
          </a:p>
          <a:p>
            <a:pPr indent="0" lvl="0" marL="0" rtl="0" algn="ctr">
              <a:spcBef>
                <a:spcPts val="0"/>
              </a:spcBef>
              <a:spcAft>
                <a:spcPts val="0"/>
              </a:spcAft>
              <a:buNone/>
            </a:pPr>
            <a:r>
              <a:t/>
            </a:r>
            <a:endParaRPr sz="6000">
              <a:solidFill>
                <a:schemeClr val="dk1"/>
              </a:solidFill>
              <a:latin typeface="Calibri"/>
              <a:ea typeface="Calibri"/>
              <a:cs typeface="Calibri"/>
              <a:sym typeface="Calibri"/>
            </a:endParaRPr>
          </a:p>
          <a:p>
            <a:pPr indent="0" lvl="0" marL="0" rtl="0" algn="ctr">
              <a:spcBef>
                <a:spcPts val="0"/>
              </a:spcBef>
              <a:spcAft>
                <a:spcPts val="0"/>
              </a:spcAft>
              <a:buNone/>
            </a:pPr>
            <a:r>
              <a:rPr lang="en-US" sz="6000">
                <a:solidFill>
                  <a:schemeClr val="dk1"/>
                </a:solidFill>
                <a:latin typeface="Calibri"/>
                <a:ea typeface="Calibri"/>
                <a:cs typeface="Calibri"/>
                <a:sym typeface="Calibri"/>
              </a:rPr>
              <a:t>720x486</a:t>
            </a:r>
            <a:endParaRPr sz="6000">
              <a:solidFill>
                <a:schemeClr val="dk1"/>
              </a:solidFill>
              <a:latin typeface="Calibri"/>
              <a:ea typeface="Calibri"/>
              <a:cs typeface="Calibri"/>
              <a:sym typeface="Calibri"/>
            </a:endParaRPr>
          </a:p>
          <a:p>
            <a:pPr indent="0" lvl="0" marL="0" rtl="0" algn="ctr">
              <a:spcBef>
                <a:spcPts val="0"/>
              </a:spcBef>
              <a:spcAft>
                <a:spcPts val="0"/>
              </a:spcAft>
              <a:buNone/>
            </a:pPr>
            <a:r>
              <a:t/>
            </a:r>
            <a:endParaRPr sz="6000">
              <a:solidFill>
                <a:schemeClr val="dk1"/>
              </a:solidFill>
              <a:latin typeface="Calibri"/>
              <a:ea typeface="Calibri"/>
              <a:cs typeface="Calibri"/>
              <a:sym typeface="Calibri"/>
            </a:endParaRPr>
          </a:p>
          <a:p>
            <a:pPr indent="0" lvl="0" marL="0" rtl="0" algn="ctr">
              <a:spcBef>
                <a:spcPts val="0"/>
              </a:spcBef>
              <a:spcAft>
                <a:spcPts val="0"/>
              </a:spcAft>
              <a:buNone/>
            </a:pPr>
            <a:r>
              <a:rPr lang="en-US" sz="6000">
                <a:solidFill>
                  <a:schemeClr val="dk1"/>
                </a:solidFill>
                <a:latin typeface="Calibri"/>
                <a:ea typeface="Calibri"/>
                <a:cs typeface="Calibri"/>
                <a:sym typeface="Calibri"/>
              </a:rPr>
              <a:t>display apsect ratio of 4/3</a:t>
            </a:r>
            <a:endParaRPr sz="60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90"/>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181460" l="-2868" r="-55717" t="-468"/>
            </a:stretch>
          </a:blipFill>
          <a:ln>
            <a:noFill/>
          </a:ln>
        </p:spPr>
      </p:sp>
      <p:pic>
        <p:nvPicPr>
          <p:cNvPr id="2011" name="Google Shape;2011;p90"/>
          <p:cNvPicPr preferRelativeResize="0"/>
          <p:nvPr/>
        </p:nvPicPr>
        <p:blipFill>
          <a:blip r:embed="rId4">
            <a:alphaModFix/>
          </a:blip>
          <a:stretch>
            <a:fillRect/>
          </a:stretch>
        </p:blipFill>
        <p:spPr>
          <a:xfrm>
            <a:off x="1189850" y="2913700"/>
            <a:ext cx="15908301" cy="46521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91"/>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181460" l="-2868" r="-55717" t="-468"/>
            </a:stretch>
          </a:blipFill>
          <a:ln>
            <a:noFill/>
          </a:ln>
        </p:spPr>
      </p:sp>
      <p:pic>
        <p:nvPicPr>
          <p:cNvPr id="2017" name="Google Shape;2017;p91"/>
          <p:cNvPicPr preferRelativeResize="0"/>
          <p:nvPr/>
        </p:nvPicPr>
        <p:blipFill>
          <a:blip r:embed="rId4">
            <a:alphaModFix/>
          </a:blip>
          <a:stretch>
            <a:fillRect/>
          </a:stretch>
        </p:blipFill>
        <p:spPr>
          <a:xfrm>
            <a:off x="1047750" y="2171700"/>
            <a:ext cx="16192500" cy="594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304" name="Shape 304"/>
        <p:cNvGrpSpPr/>
        <p:nvPr/>
      </p:nvGrpSpPr>
      <p:grpSpPr>
        <a:xfrm>
          <a:off x="0" y="0"/>
          <a:ext cx="0" cy="0"/>
          <a:chOff x="0" y="0"/>
          <a:chExt cx="0" cy="0"/>
        </a:xfrm>
      </p:grpSpPr>
      <p:sp>
        <p:nvSpPr>
          <p:cNvPr id="305" name="Google Shape;305;p20"/>
          <p:cNvSpPr txBox="1"/>
          <p:nvPr/>
        </p:nvSpPr>
        <p:spPr>
          <a:xfrm>
            <a:off x="3006898" y="8007919"/>
            <a:ext cx="2584800" cy="1662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SAR = 8:5</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PAR = </a:t>
            </a:r>
            <a:r>
              <a:rPr lang="en-US" sz="3000"/>
              <a:t>5</a:t>
            </a:r>
            <a:r>
              <a:rPr b="0" i="0" lang="en-US" sz="3000" u="none" cap="none" strike="noStrike">
                <a:solidFill>
                  <a:srgbClr val="000000"/>
                </a:solidFill>
                <a:latin typeface="Arial"/>
                <a:ea typeface="Arial"/>
                <a:cs typeface="Arial"/>
                <a:sym typeface="Arial"/>
              </a:rPr>
              <a:t>:</a:t>
            </a:r>
            <a:r>
              <a:rPr lang="en-US" sz="3000"/>
              <a:t>6</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DAR = 4:3</a:t>
            </a:r>
            <a:endParaRPr/>
          </a:p>
        </p:txBody>
      </p:sp>
      <p:sp>
        <p:nvSpPr>
          <p:cNvPr id="306" name="Google Shape;306;p20"/>
          <p:cNvSpPr txBox="1"/>
          <p:nvPr/>
        </p:nvSpPr>
        <p:spPr>
          <a:xfrm>
            <a:off x="12176490" y="8007919"/>
            <a:ext cx="2553600" cy="1662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SAR = 8:5</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PAR = </a:t>
            </a:r>
            <a:r>
              <a:rPr lang="en-US" sz="3000"/>
              <a:t>10</a:t>
            </a:r>
            <a:r>
              <a:rPr b="0" i="0" lang="en-US" sz="3000" u="none" cap="none" strike="noStrike">
                <a:solidFill>
                  <a:srgbClr val="000000"/>
                </a:solidFill>
                <a:latin typeface="Arial"/>
                <a:ea typeface="Arial"/>
                <a:cs typeface="Arial"/>
                <a:sym typeface="Arial"/>
              </a:rPr>
              <a:t>:</a:t>
            </a:r>
            <a:r>
              <a:rPr lang="en-US" sz="3000"/>
              <a:t>9</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DAR = 16:9</a:t>
            </a:r>
            <a:endParaRPr/>
          </a:p>
        </p:txBody>
      </p:sp>
      <p:sp>
        <p:nvSpPr>
          <p:cNvPr id="307" name="Google Shape;307;p20"/>
          <p:cNvSpPr txBox="1"/>
          <p:nvPr/>
        </p:nvSpPr>
        <p:spPr>
          <a:xfrm>
            <a:off x="1028700" y="476574"/>
            <a:ext cx="19012200" cy="861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i="0" lang="en-US" sz="5600" u="none" cap="none" strike="noStrike">
                <a:solidFill>
                  <a:srgbClr val="000000"/>
                </a:solidFill>
                <a:latin typeface="Comfortaa"/>
                <a:ea typeface="Comfortaa"/>
                <a:cs typeface="Comfortaa"/>
                <a:sym typeface="Comfortaa"/>
              </a:rPr>
              <a:t>PAR / DAR / SAR VISUALIZED</a:t>
            </a:r>
            <a:endParaRPr>
              <a:latin typeface="Comfortaa"/>
              <a:ea typeface="Comfortaa"/>
              <a:cs typeface="Comfortaa"/>
              <a:sym typeface="Comfortaa"/>
            </a:endParaRPr>
          </a:p>
        </p:txBody>
      </p:sp>
      <p:grpSp>
        <p:nvGrpSpPr>
          <p:cNvPr id="308" name="Google Shape;308;p20"/>
          <p:cNvGrpSpPr/>
          <p:nvPr/>
        </p:nvGrpSpPr>
        <p:grpSpPr>
          <a:xfrm>
            <a:off x="11444729" y="6450283"/>
            <a:ext cx="993202" cy="881625"/>
            <a:chOff x="0" y="-38100"/>
            <a:chExt cx="413278" cy="366850"/>
          </a:xfrm>
        </p:grpSpPr>
        <p:sp>
          <p:nvSpPr>
            <p:cNvPr id="309" name="Google Shape;309;p20"/>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310" name="Google Shape;310;p20"/>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1" name="Google Shape;311;p20"/>
          <p:cNvGrpSpPr/>
          <p:nvPr/>
        </p:nvGrpSpPr>
        <p:grpSpPr>
          <a:xfrm>
            <a:off x="9229725" y="2865765"/>
            <a:ext cx="993202" cy="881294"/>
            <a:chOff x="0" y="-38100"/>
            <a:chExt cx="413278" cy="366712"/>
          </a:xfrm>
        </p:grpSpPr>
        <p:sp>
          <p:nvSpPr>
            <p:cNvPr id="312" name="Google Shape;312;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13" name="Google Shape;313;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1</a:t>
              </a:r>
              <a:endParaRPr/>
            </a:p>
          </p:txBody>
        </p:sp>
      </p:grpSp>
      <p:grpSp>
        <p:nvGrpSpPr>
          <p:cNvPr id="314" name="Google Shape;314;p20"/>
          <p:cNvGrpSpPr/>
          <p:nvPr/>
        </p:nvGrpSpPr>
        <p:grpSpPr>
          <a:xfrm>
            <a:off x="10337227" y="2867820"/>
            <a:ext cx="993202" cy="881294"/>
            <a:chOff x="0" y="-38100"/>
            <a:chExt cx="413278" cy="366712"/>
          </a:xfrm>
        </p:grpSpPr>
        <p:sp>
          <p:nvSpPr>
            <p:cNvPr id="315" name="Google Shape;315;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16" name="Google Shape;316;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2</a:t>
              </a:r>
              <a:endParaRPr/>
            </a:p>
          </p:txBody>
        </p:sp>
      </p:grpSp>
      <p:grpSp>
        <p:nvGrpSpPr>
          <p:cNvPr id="317" name="Google Shape;317;p20"/>
          <p:cNvGrpSpPr/>
          <p:nvPr/>
        </p:nvGrpSpPr>
        <p:grpSpPr>
          <a:xfrm>
            <a:off x="11444729" y="2867820"/>
            <a:ext cx="993202" cy="881294"/>
            <a:chOff x="0" y="-38100"/>
            <a:chExt cx="413278" cy="366712"/>
          </a:xfrm>
        </p:grpSpPr>
        <p:sp>
          <p:nvSpPr>
            <p:cNvPr id="318" name="Google Shape;318;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19" name="Google Shape;319;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3</a:t>
              </a:r>
              <a:endParaRPr/>
            </a:p>
          </p:txBody>
        </p:sp>
      </p:grpSp>
      <p:grpSp>
        <p:nvGrpSpPr>
          <p:cNvPr id="320" name="Google Shape;320;p20"/>
          <p:cNvGrpSpPr/>
          <p:nvPr/>
        </p:nvGrpSpPr>
        <p:grpSpPr>
          <a:xfrm>
            <a:off x="12552231" y="2867820"/>
            <a:ext cx="993202" cy="881294"/>
            <a:chOff x="0" y="-38100"/>
            <a:chExt cx="413278" cy="366712"/>
          </a:xfrm>
        </p:grpSpPr>
        <p:sp>
          <p:nvSpPr>
            <p:cNvPr id="321" name="Google Shape;321;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22" name="Google Shape;322;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4</a:t>
              </a:r>
              <a:endParaRPr/>
            </a:p>
          </p:txBody>
        </p:sp>
      </p:grpSp>
      <p:grpSp>
        <p:nvGrpSpPr>
          <p:cNvPr id="323" name="Google Shape;323;p20"/>
          <p:cNvGrpSpPr/>
          <p:nvPr/>
        </p:nvGrpSpPr>
        <p:grpSpPr>
          <a:xfrm>
            <a:off x="13659733" y="2867820"/>
            <a:ext cx="993202" cy="881294"/>
            <a:chOff x="0" y="-38100"/>
            <a:chExt cx="413278" cy="366712"/>
          </a:xfrm>
        </p:grpSpPr>
        <p:sp>
          <p:nvSpPr>
            <p:cNvPr id="324" name="Google Shape;324;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25" name="Google Shape;325;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5</a:t>
              </a:r>
              <a:endParaRPr/>
            </a:p>
          </p:txBody>
        </p:sp>
      </p:grpSp>
      <p:grpSp>
        <p:nvGrpSpPr>
          <p:cNvPr id="326" name="Google Shape;326;p20"/>
          <p:cNvGrpSpPr/>
          <p:nvPr/>
        </p:nvGrpSpPr>
        <p:grpSpPr>
          <a:xfrm>
            <a:off x="14767234" y="2867820"/>
            <a:ext cx="993202" cy="881294"/>
            <a:chOff x="0" y="-38100"/>
            <a:chExt cx="413278" cy="366712"/>
          </a:xfrm>
        </p:grpSpPr>
        <p:sp>
          <p:nvSpPr>
            <p:cNvPr id="327" name="Google Shape;327;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28" name="Google Shape;328;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6</a:t>
              </a:r>
              <a:endParaRPr/>
            </a:p>
          </p:txBody>
        </p:sp>
      </p:grpSp>
      <p:grpSp>
        <p:nvGrpSpPr>
          <p:cNvPr id="329" name="Google Shape;329;p20"/>
          <p:cNvGrpSpPr/>
          <p:nvPr/>
        </p:nvGrpSpPr>
        <p:grpSpPr>
          <a:xfrm>
            <a:off x="15874736" y="2867820"/>
            <a:ext cx="993202" cy="881294"/>
            <a:chOff x="0" y="-38100"/>
            <a:chExt cx="413278" cy="366712"/>
          </a:xfrm>
        </p:grpSpPr>
        <p:sp>
          <p:nvSpPr>
            <p:cNvPr id="330" name="Google Shape;330;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31" name="Google Shape;331;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7</a:t>
              </a:r>
              <a:endParaRPr/>
            </a:p>
          </p:txBody>
        </p:sp>
      </p:grpSp>
      <p:grpSp>
        <p:nvGrpSpPr>
          <p:cNvPr id="332" name="Google Shape;332;p20"/>
          <p:cNvGrpSpPr/>
          <p:nvPr/>
        </p:nvGrpSpPr>
        <p:grpSpPr>
          <a:xfrm>
            <a:off x="16982238" y="2865080"/>
            <a:ext cx="993202" cy="881294"/>
            <a:chOff x="0" y="-38100"/>
            <a:chExt cx="413278" cy="366712"/>
          </a:xfrm>
        </p:grpSpPr>
        <p:sp>
          <p:nvSpPr>
            <p:cNvPr id="333" name="Google Shape;333;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34" name="Google Shape;334;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8</a:t>
              </a:r>
              <a:endParaRPr/>
            </a:p>
          </p:txBody>
        </p:sp>
      </p:grpSp>
      <p:grpSp>
        <p:nvGrpSpPr>
          <p:cNvPr id="335" name="Google Shape;335;p20"/>
          <p:cNvGrpSpPr/>
          <p:nvPr/>
        </p:nvGrpSpPr>
        <p:grpSpPr>
          <a:xfrm>
            <a:off x="9229725" y="3762184"/>
            <a:ext cx="993202" cy="881082"/>
            <a:chOff x="0" y="-38100"/>
            <a:chExt cx="413278" cy="366624"/>
          </a:xfrm>
        </p:grpSpPr>
        <p:sp>
          <p:nvSpPr>
            <p:cNvPr id="336" name="Google Shape;336;p20"/>
            <p:cNvSpPr/>
            <p:nvPr/>
          </p:nvSpPr>
          <p:spPr>
            <a:xfrm>
              <a:off x="0" y="0"/>
              <a:ext cx="413278" cy="328524"/>
            </a:xfrm>
            <a:custGeom>
              <a:rect b="b" l="l" r="r" t="t"/>
              <a:pathLst>
                <a:path extrusionOk="0" h="328524" w="413278">
                  <a:moveTo>
                    <a:pt x="0" y="0"/>
                  </a:moveTo>
                  <a:lnTo>
                    <a:pt x="413278" y="0"/>
                  </a:lnTo>
                  <a:lnTo>
                    <a:pt x="413278" y="328524"/>
                  </a:lnTo>
                  <a:lnTo>
                    <a:pt x="0" y="328524"/>
                  </a:lnTo>
                  <a:close/>
                </a:path>
              </a:pathLst>
            </a:custGeom>
            <a:solidFill>
              <a:srgbClr val="9884A4"/>
            </a:solidFill>
            <a:ln>
              <a:noFill/>
            </a:ln>
          </p:spPr>
        </p:sp>
        <p:sp>
          <p:nvSpPr>
            <p:cNvPr id="337" name="Google Shape;337;p20"/>
            <p:cNvSpPr txBox="1"/>
            <p:nvPr/>
          </p:nvSpPr>
          <p:spPr>
            <a:xfrm>
              <a:off x="0" y="-38100"/>
              <a:ext cx="413278" cy="366624"/>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2</a:t>
              </a:r>
              <a:endParaRPr/>
            </a:p>
          </p:txBody>
        </p:sp>
      </p:grpSp>
      <p:grpSp>
        <p:nvGrpSpPr>
          <p:cNvPr id="338" name="Google Shape;338;p20"/>
          <p:cNvGrpSpPr/>
          <p:nvPr/>
        </p:nvGrpSpPr>
        <p:grpSpPr>
          <a:xfrm>
            <a:off x="10337227" y="3764238"/>
            <a:ext cx="993202" cy="883349"/>
            <a:chOff x="0" y="-38100"/>
            <a:chExt cx="413278" cy="367567"/>
          </a:xfrm>
        </p:grpSpPr>
        <p:sp>
          <p:nvSpPr>
            <p:cNvPr id="339" name="Google Shape;339;p20"/>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340" name="Google Shape;340;p20"/>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1" name="Google Shape;341;p20"/>
          <p:cNvGrpSpPr/>
          <p:nvPr/>
        </p:nvGrpSpPr>
        <p:grpSpPr>
          <a:xfrm>
            <a:off x="11444729" y="3764238"/>
            <a:ext cx="993202" cy="883349"/>
            <a:chOff x="0" y="-38100"/>
            <a:chExt cx="413278" cy="367567"/>
          </a:xfrm>
        </p:grpSpPr>
        <p:sp>
          <p:nvSpPr>
            <p:cNvPr id="342" name="Google Shape;342;p20"/>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343" name="Google Shape;343;p20"/>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4" name="Google Shape;344;p20"/>
          <p:cNvGrpSpPr/>
          <p:nvPr/>
        </p:nvGrpSpPr>
        <p:grpSpPr>
          <a:xfrm>
            <a:off x="12552231" y="3764238"/>
            <a:ext cx="993202" cy="883349"/>
            <a:chOff x="0" y="-38100"/>
            <a:chExt cx="413278" cy="367567"/>
          </a:xfrm>
        </p:grpSpPr>
        <p:sp>
          <p:nvSpPr>
            <p:cNvPr id="345" name="Google Shape;345;p20"/>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346" name="Google Shape;346;p20"/>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7" name="Google Shape;347;p20"/>
          <p:cNvGrpSpPr/>
          <p:nvPr/>
        </p:nvGrpSpPr>
        <p:grpSpPr>
          <a:xfrm>
            <a:off x="13659733" y="3764238"/>
            <a:ext cx="993202" cy="883349"/>
            <a:chOff x="0" y="-38100"/>
            <a:chExt cx="413278" cy="367567"/>
          </a:xfrm>
        </p:grpSpPr>
        <p:sp>
          <p:nvSpPr>
            <p:cNvPr id="348" name="Google Shape;348;p20"/>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349" name="Google Shape;349;p20"/>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0" name="Google Shape;350;p20"/>
          <p:cNvGrpSpPr/>
          <p:nvPr/>
        </p:nvGrpSpPr>
        <p:grpSpPr>
          <a:xfrm>
            <a:off x="14767234" y="3764238"/>
            <a:ext cx="993202" cy="883349"/>
            <a:chOff x="0" y="-38100"/>
            <a:chExt cx="413278" cy="367567"/>
          </a:xfrm>
        </p:grpSpPr>
        <p:sp>
          <p:nvSpPr>
            <p:cNvPr id="351" name="Google Shape;351;p20"/>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352" name="Google Shape;352;p20"/>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p20"/>
          <p:cNvGrpSpPr/>
          <p:nvPr/>
        </p:nvGrpSpPr>
        <p:grpSpPr>
          <a:xfrm>
            <a:off x="15874736" y="3764238"/>
            <a:ext cx="993202" cy="883349"/>
            <a:chOff x="0" y="-38100"/>
            <a:chExt cx="413278" cy="367567"/>
          </a:xfrm>
        </p:grpSpPr>
        <p:sp>
          <p:nvSpPr>
            <p:cNvPr id="354" name="Google Shape;354;p20"/>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355" name="Google Shape;355;p20"/>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20"/>
          <p:cNvGrpSpPr/>
          <p:nvPr/>
        </p:nvGrpSpPr>
        <p:grpSpPr>
          <a:xfrm>
            <a:off x="16982238" y="3761499"/>
            <a:ext cx="993202" cy="883349"/>
            <a:chOff x="0" y="-38100"/>
            <a:chExt cx="413278" cy="367567"/>
          </a:xfrm>
        </p:grpSpPr>
        <p:sp>
          <p:nvSpPr>
            <p:cNvPr id="357" name="Google Shape;357;p20"/>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358" name="Google Shape;358;p20"/>
            <p:cNvSpPr txBox="1"/>
            <p:nvPr/>
          </p:nvSpPr>
          <p:spPr>
            <a:xfrm>
              <a:off x="0" y="-38100"/>
              <a:ext cx="413278" cy="367567"/>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9" name="Google Shape;359;p20"/>
          <p:cNvGrpSpPr/>
          <p:nvPr/>
        </p:nvGrpSpPr>
        <p:grpSpPr>
          <a:xfrm>
            <a:off x="9229725" y="4656478"/>
            <a:ext cx="993202" cy="881294"/>
            <a:chOff x="0" y="-38100"/>
            <a:chExt cx="413278" cy="366712"/>
          </a:xfrm>
        </p:grpSpPr>
        <p:sp>
          <p:nvSpPr>
            <p:cNvPr id="360" name="Google Shape;360;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61" name="Google Shape;361;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3</a:t>
              </a:r>
              <a:endParaRPr/>
            </a:p>
          </p:txBody>
        </p:sp>
      </p:grpSp>
      <p:grpSp>
        <p:nvGrpSpPr>
          <p:cNvPr id="362" name="Google Shape;362;p20"/>
          <p:cNvGrpSpPr/>
          <p:nvPr/>
        </p:nvGrpSpPr>
        <p:grpSpPr>
          <a:xfrm>
            <a:off x="10337227" y="4658532"/>
            <a:ext cx="993202" cy="881294"/>
            <a:chOff x="0" y="-38100"/>
            <a:chExt cx="413278" cy="366712"/>
          </a:xfrm>
        </p:grpSpPr>
        <p:sp>
          <p:nvSpPr>
            <p:cNvPr id="363" name="Google Shape;363;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64" name="Google Shape;364;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5" name="Google Shape;365;p20"/>
          <p:cNvGrpSpPr/>
          <p:nvPr/>
        </p:nvGrpSpPr>
        <p:grpSpPr>
          <a:xfrm>
            <a:off x="11444729" y="4658532"/>
            <a:ext cx="993202" cy="881294"/>
            <a:chOff x="0" y="-38100"/>
            <a:chExt cx="413278" cy="366712"/>
          </a:xfrm>
        </p:grpSpPr>
        <p:sp>
          <p:nvSpPr>
            <p:cNvPr id="366" name="Google Shape;366;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67" name="Google Shape;367;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p20"/>
          <p:cNvGrpSpPr/>
          <p:nvPr/>
        </p:nvGrpSpPr>
        <p:grpSpPr>
          <a:xfrm>
            <a:off x="12552231" y="4658532"/>
            <a:ext cx="993202" cy="881294"/>
            <a:chOff x="0" y="-38100"/>
            <a:chExt cx="413278" cy="366712"/>
          </a:xfrm>
        </p:grpSpPr>
        <p:sp>
          <p:nvSpPr>
            <p:cNvPr id="369" name="Google Shape;369;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70" name="Google Shape;370;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1" name="Google Shape;371;p20"/>
          <p:cNvGrpSpPr/>
          <p:nvPr/>
        </p:nvGrpSpPr>
        <p:grpSpPr>
          <a:xfrm>
            <a:off x="13659733" y="4658532"/>
            <a:ext cx="993202" cy="881294"/>
            <a:chOff x="0" y="-38100"/>
            <a:chExt cx="413278" cy="366712"/>
          </a:xfrm>
        </p:grpSpPr>
        <p:sp>
          <p:nvSpPr>
            <p:cNvPr id="372" name="Google Shape;372;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73" name="Google Shape;373;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4" name="Google Shape;374;p20"/>
          <p:cNvGrpSpPr/>
          <p:nvPr/>
        </p:nvGrpSpPr>
        <p:grpSpPr>
          <a:xfrm>
            <a:off x="14767234" y="4658532"/>
            <a:ext cx="993202" cy="881294"/>
            <a:chOff x="0" y="-38100"/>
            <a:chExt cx="413278" cy="366712"/>
          </a:xfrm>
        </p:grpSpPr>
        <p:sp>
          <p:nvSpPr>
            <p:cNvPr id="375" name="Google Shape;375;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76" name="Google Shape;376;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7" name="Google Shape;377;p20"/>
          <p:cNvGrpSpPr/>
          <p:nvPr/>
        </p:nvGrpSpPr>
        <p:grpSpPr>
          <a:xfrm>
            <a:off x="15874736" y="4658532"/>
            <a:ext cx="993202" cy="881294"/>
            <a:chOff x="0" y="-38100"/>
            <a:chExt cx="413278" cy="366712"/>
          </a:xfrm>
        </p:grpSpPr>
        <p:sp>
          <p:nvSpPr>
            <p:cNvPr id="378" name="Google Shape;378;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79" name="Google Shape;379;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0" name="Google Shape;380;p20"/>
          <p:cNvGrpSpPr/>
          <p:nvPr/>
        </p:nvGrpSpPr>
        <p:grpSpPr>
          <a:xfrm>
            <a:off x="16982238" y="4655793"/>
            <a:ext cx="993202" cy="881294"/>
            <a:chOff x="0" y="-38100"/>
            <a:chExt cx="413278" cy="366712"/>
          </a:xfrm>
        </p:grpSpPr>
        <p:sp>
          <p:nvSpPr>
            <p:cNvPr id="381" name="Google Shape;381;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82" name="Google Shape;382;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3" name="Google Shape;383;p20"/>
          <p:cNvGrpSpPr/>
          <p:nvPr/>
        </p:nvGrpSpPr>
        <p:grpSpPr>
          <a:xfrm>
            <a:off x="9229725" y="5553723"/>
            <a:ext cx="993202" cy="881294"/>
            <a:chOff x="0" y="-38100"/>
            <a:chExt cx="413278" cy="366712"/>
          </a:xfrm>
        </p:grpSpPr>
        <p:sp>
          <p:nvSpPr>
            <p:cNvPr id="384" name="Google Shape;384;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85" name="Google Shape;385;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4</a:t>
              </a:r>
              <a:endParaRPr/>
            </a:p>
          </p:txBody>
        </p:sp>
      </p:grpSp>
      <p:grpSp>
        <p:nvGrpSpPr>
          <p:cNvPr id="386" name="Google Shape;386;p20"/>
          <p:cNvGrpSpPr/>
          <p:nvPr/>
        </p:nvGrpSpPr>
        <p:grpSpPr>
          <a:xfrm>
            <a:off x="10337227" y="5555778"/>
            <a:ext cx="993202" cy="881294"/>
            <a:chOff x="0" y="-38100"/>
            <a:chExt cx="413278" cy="366712"/>
          </a:xfrm>
        </p:grpSpPr>
        <p:sp>
          <p:nvSpPr>
            <p:cNvPr id="387" name="Google Shape;387;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88" name="Google Shape;388;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9" name="Google Shape;389;p20"/>
          <p:cNvGrpSpPr/>
          <p:nvPr/>
        </p:nvGrpSpPr>
        <p:grpSpPr>
          <a:xfrm>
            <a:off x="11444729" y="5555778"/>
            <a:ext cx="993202" cy="881294"/>
            <a:chOff x="0" y="-38100"/>
            <a:chExt cx="413278" cy="366712"/>
          </a:xfrm>
        </p:grpSpPr>
        <p:sp>
          <p:nvSpPr>
            <p:cNvPr id="390" name="Google Shape;390;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91" name="Google Shape;391;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2" name="Google Shape;392;p20"/>
          <p:cNvGrpSpPr/>
          <p:nvPr/>
        </p:nvGrpSpPr>
        <p:grpSpPr>
          <a:xfrm>
            <a:off x="12552231" y="5555778"/>
            <a:ext cx="993202" cy="881294"/>
            <a:chOff x="0" y="-38100"/>
            <a:chExt cx="413278" cy="366712"/>
          </a:xfrm>
        </p:grpSpPr>
        <p:sp>
          <p:nvSpPr>
            <p:cNvPr id="393" name="Google Shape;393;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94" name="Google Shape;394;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5" name="Google Shape;395;p20"/>
          <p:cNvGrpSpPr/>
          <p:nvPr/>
        </p:nvGrpSpPr>
        <p:grpSpPr>
          <a:xfrm>
            <a:off x="13659733" y="5555778"/>
            <a:ext cx="993202" cy="881294"/>
            <a:chOff x="0" y="-38100"/>
            <a:chExt cx="413278" cy="366712"/>
          </a:xfrm>
        </p:grpSpPr>
        <p:sp>
          <p:nvSpPr>
            <p:cNvPr id="396" name="Google Shape;396;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397" name="Google Shape;397;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8" name="Google Shape;398;p20"/>
          <p:cNvGrpSpPr/>
          <p:nvPr/>
        </p:nvGrpSpPr>
        <p:grpSpPr>
          <a:xfrm>
            <a:off x="14767234" y="5555778"/>
            <a:ext cx="993202" cy="881294"/>
            <a:chOff x="0" y="-38100"/>
            <a:chExt cx="413278" cy="366712"/>
          </a:xfrm>
        </p:grpSpPr>
        <p:sp>
          <p:nvSpPr>
            <p:cNvPr id="399" name="Google Shape;399;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400" name="Google Shape;400;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1" name="Google Shape;401;p20"/>
          <p:cNvGrpSpPr/>
          <p:nvPr/>
        </p:nvGrpSpPr>
        <p:grpSpPr>
          <a:xfrm>
            <a:off x="15874736" y="5555778"/>
            <a:ext cx="993202" cy="881294"/>
            <a:chOff x="0" y="-38100"/>
            <a:chExt cx="413278" cy="366712"/>
          </a:xfrm>
        </p:grpSpPr>
        <p:sp>
          <p:nvSpPr>
            <p:cNvPr id="402" name="Google Shape;402;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403" name="Google Shape;403;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p20"/>
          <p:cNvGrpSpPr/>
          <p:nvPr/>
        </p:nvGrpSpPr>
        <p:grpSpPr>
          <a:xfrm>
            <a:off x="16982238" y="5553038"/>
            <a:ext cx="993202" cy="881294"/>
            <a:chOff x="0" y="-38100"/>
            <a:chExt cx="413278" cy="366712"/>
          </a:xfrm>
        </p:grpSpPr>
        <p:sp>
          <p:nvSpPr>
            <p:cNvPr id="405" name="Google Shape;405;p20"/>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406" name="Google Shape;406;p20"/>
            <p:cNvSpPr txBox="1"/>
            <p:nvPr/>
          </p:nvSpPr>
          <p:spPr>
            <a:xfrm>
              <a:off x="0" y="-38100"/>
              <a:ext cx="413278" cy="366712"/>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7" name="Google Shape;407;p20"/>
          <p:cNvGrpSpPr/>
          <p:nvPr/>
        </p:nvGrpSpPr>
        <p:grpSpPr>
          <a:xfrm>
            <a:off x="9229725" y="6448229"/>
            <a:ext cx="993202" cy="881625"/>
            <a:chOff x="0" y="-38100"/>
            <a:chExt cx="413278" cy="366850"/>
          </a:xfrm>
        </p:grpSpPr>
        <p:sp>
          <p:nvSpPr>
            <p:cNvPr id="408" name="Google Shape;408;p20"/>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409" name="Google Shape;409;p20"/>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5</a:t>
              </a:r>
              <a:endParaRPr/>
            </a:p>
          </p:txBody>
        </p:sp>
      </p:grpSp>
      <p:grpSp>
        <p:nvGrpSpPr>
          <p:cNvPr id="410" name="Google Shape;410;p20"/>
          <p:cNvGrpSpPr/>
          <p:nvPr/>
        </p:nvGrpSpPr>
        <p:grpSpPr>
          <a:xfrm>
            <a:off x="10337227" y="6450283"/>
            <a:ext cx="993202" cy="881625"/>
            <a:chOff x="0" y="-38100"/>
            <a:chExt cx="413278" cy="366850"/>
          </a:xfrm>
        </p:grpSpPr>
        <p:sp>
          <p:nvSpPr>
            <p:cNvPr id="411" name="Google Shape;411;p20"/>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412" name="Google Shape;412;p20"/>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3" name="Google Shape;413;p20"/>
          <p:cNvGrpSpPr/>
          <p:nvPr/>
        </p:nvGrpSpPr>
        <p:grpSpPr>
          <a:xfrm>
            <a:off x="12552231" y="6450283"/>
            <a:ext cx="993202" cy="881625"/>
            <a:chOff x="0" y="-38100"/>
            <a:chExt cx="413278" cy="366850"/>
          </a:xfrm>
        </p:grpSpPr>
        <p:sp>
          <p:nvSpPr>
            <p:cNvPr id="414" name="Google Shape;414;p20"/>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415" name="Google Shape;415;p20"/>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6" name="Google Shape;416;p20"/>
          <p:cNvGrpSpPr/>
          <p:nvPr/>
        </p:nvGrpSpPr>
        <p:grpSpPr>
          <a:xfrm>
            <a:off x="13659733" y="6450283"/>
            <a:ext cx="993202" cy="881625"/>
            <a:chOff x="0" y="-38100"/>
            <a:chExt cx="413278" cy="366850"/>
          </a:xfrm>
        </p:grpSpPr>
        <p:sp>
          <p:nvSpPr>
            <p:cNvPr id="417" name="Google Shape;417;p20"/>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418" name="Google Shape;418;p20"/>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9" name="Google Shape;419;p20"/>
          <p:cNvGrpSpPr/>
          <p:nvPr/>
        </p:nvGrpSpPr>
        <p:grpSpPr>
          <a:xfrm>
            <a:off x="14767234" y="6450283"/>
            <a:ext cx="993202" cy="881625"/>
            <a:chOff x="0" y="-38100"/>
            <a:chExt cx="413278" cy="366850"/>
          </a:xfrm>
        </p:grpSpPr>
        <p:sp>
          <p:nvSpPr>
            <p:cNvPr id="420" name="Google Shape;420;p20"/>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421" name="Google Shape;421;p20"/>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2" name="Google Shape;422;p20"/>
          <p:cNvGrpSpPr/>
          <p:nvPr/>
        </p:nvGrpSpPr>
        <p:grpSpPr>
          <a:xfrm>
            <a:off x="15874736" y="6450283"/>
            <a:ext cx="993202" cy="881625"/>
            <a:chOff x="0" y="-38100"/>
            <a:chExt cx="413278" cy="366850"/>
          </a:xfrm>
        </p:grpSpPr>
        <p:sp>
          <p:nvSpPr>
            <p:cNvPr id="423" name="Google Shape;423;p20"/>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424" name="Google Shape;424;p20"/>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5" name="Google Shape;425;p20"/>
          <p:cNvGrpSpPr/>
          <p:nvPr/>
        </p:nvGrpSpPr>
        <p:grpSpPr>
          <a:xfrm>
            <a:off x="16982238" y="6447544"/>
            <a:ext cx="993202" cy="881625"/>
            <a:chOff x="0" y="-38100"/>
            <a:chExt cx="413278" cy="366850"/>
          </a:xfrm>
        </p:grpSpPr>
        <p:sp>
          <p:nvSpPr>
            <p:cNvPr id="426" name="Google Shape;426;p20"/>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427" name="Google Shape;427;p20"/>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8" name="Google Shape;428;p20"/>
          <p:cNvGrpSpPr/>
          <p:nvPr/>
        </p:nvGrpSpPr>
        <p:grpSpPr>
          <a:xfrm>
            <a:off x="259994" y="2875528"/>
            <a:ext cx="6595438" cy="4453983"/>
            <a:chOff x="0" y="-105870"/>
            <a:chExt cx="8793918" cy="5938644"/>
          </a:xfrm>
        </p:grpSpPr>
        <p:grpSp>
          <p:nvGrpSpPr>
            <p:cNvPr id="429" name="Google Shape;429;p20"/>
            <p:cNvGrpSpPr/>
            <p:nvPr/>
          </p:nvGrpSpPr>
          <p:grpSpPr>
            <a:xfrm>
              <a:off x="7784008" y="-104044"/>
              <a:ext cx="1009871" cy="1158844"/>
              <a:chOff x="0" y="-28575"/>
              <a:chExt cx="272570" cy="312779"/>
            </a:xfrm>
          </p:grpSpPr>
          <p:sp>
            <p:nvSpPr>
              <p:cNvPr id="430" name="Google Shape;430;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31" name="Google Shape;431;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8</a:t>
                </a:r>
                <a:endParaRPr/>
              </a:p>
            </p:txBody>
          </p:sp>
        </p:grpSp>
        <p:grpSp>
          <p:nvGrpSpPr>
            <p:cNvPr id="432" name="Google Shape;432;p20"/>
            <p:cNvGrpSpPr/>
            <p:nvPr/>
          </p:nvGrpSpPr>
          <p:grpSpPr>
            <a:xfrm>
              <a:off x="6672497" y="-104044"/>
              <a:ext cx="1009871" cy="1158844"/>
              <a:chOff x="0" y="-28575"/>
              <a:chExt cx="272570" cy="312779"/>
            </a:xfrm>
          </p:grpSpPr>
          <p:sp>
            <p:nvSpPr>
              <p:cNvPr id="433" name="Google Shape;433;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34" name="Google Shape;434;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7</a:t>
                </a:r>
                <a:endParaRPr/>
              </a:p>
            </p:txBody>
          </p:sp>
        </p:grpSp>
        <p:grpSp>
          <p:nvGrpSpPr>
            <p:cNvPr id="435" name="Google Shape;435;p20"/>
            <p:cNvGrpSpPr/>
            <p:nvPr/>
          </p:nvGrpSpPr>
          <p:grpSpPr>
            <a:xfrm>
              <a:off x="5560987" y="-104957"/>
              <a:ext cx="1009871" cy="1158844"/>
              <a:chOff x="0" y="-28575"/>
              <a:chExt cx="272570" cy="312779"/>
            </a:xfrm>
          </p:grpSpPr>
          <p:sp>
            <p:nvSpPr>
              <p:cNvPr id="436" name="Google Shape;436;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37" name="Google Shape;437;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6</a:t>
                </a:r>
                <a:endParaRPr/>
              </a:p>
            </p:txBody>
          </p:sp>
        </p:grpSp>
        <p:grpSp>
          <p:nvGrpSpPr>
            <p:cNvPr id="438" name="Google Shape;438;p20"/>
            <p:cNvGrpSpPr/>
            <p:nvPr/>
          </p:nvGrpSpPr>
          <p:grpSpPr>
            <a:xfrm>
              <a:off x="4449477" y="-105870"/>
              <a:ext cx="1009871" cy="1158844"/>
              <a:chOff x="0" y="-28575"/>
              <a:chExt cx="272570" cy="312779"/>
            </a:xfrm>
          </p:grpSpPr>
          <p:sp>
            <p:nvSpPr>
              <p:cNvPr id="439" name="Google Shape;439;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40" name="Google Shape;440;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5</a:t>
                </a:r>
                <a:endParaRPr/>
              </a:p>
            </p:txBody>
          </p:sp>
        </p:grpSp>
        <p:grpSp>
          <p:nvGrpSpPr>
            <p:cNvPr id="441" name="Google Shape;441;p20"/>
            <p:cNvGrpSpPr/>
            <p:nvPr/>
          </p:nvGrpSpPr>
          <p:grpSpPr>
            <a:xfrm>
              <a:off x="77" y="4673930"/>
              <a:ext cx="1009871" cy="1158844"/>
              <a:chOff x="0" y="-28575"/>
              <a:chExt cx="272570" cy="312779"/>
            </a:xfrm>
          </p:grpSpPr>
          <p:sp>
            <p:nvSpPr>
              <p:cNvPr id="442" name="Google Shape;442;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43" name="Google Shape;443;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5</a:t>
                </a:r>
                <a:endParaRPr/>
              </a:p>
            </p:txBody>
          </p:sp>
        </p:grpSp>
        <p:grpSp>
          <p:nvGrpSpPr>
            <p:cNvPr id="444" name="Google Shape;444;p20"/>
            <p:cNvGrpSpPr/>
            <p:nvPr/>
          </p:nvGrpSpPr>
          <p:grpSpPr>
            <a:xfrm>
              <a:off x="3337967" y="-103130"/>
              <a:ext cx="1009871" cy="1158844"/>
              <a:chOff x="0" y="-28575"/>
              <a:chExt cx="272570" cy="312779"/>
            </a:xfrm>
          </p:grpSpPr>
          <p:sp>
            <p:nvSpPr>
              <p:cNvPr id="445" name="Google Shape;445;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46" name="Google Shape;446;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4</a:t>
                </a:r>
                <a:endParaRPr/>
              </a:p>
            </p:txBody>
          </p:sp>
        </p:grpSp>
        <p:grpSp>
          <p:nvGrpSpPr>
            <p:cNvPr id="447" name="Google Shape;447;p20"/>
            <p:cNvGrpSpPr/>
            <p:nvPr/>
          </p:nvGrpSpPr>
          <p:grpSpPr>
            <a:xfrm>
              <a:off x="0" y="3478074"/>
              <a:ext cx="1009871" cy="1158844"/>
              <a:chOff x="0" y="-28575"/>
              <a:chExt cx="272570" cy="312779"/>
            </a:xfrm>
          </p:grpSpPr>
          <p:sp>
            <p:nvSpPr>
              <p:cNvPr id="448" name="Google Shape;448;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49" name="Google Shape;449;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4</a:t>
                </a:r>
                <a:endParaRPr/>
              </a:p>
            </p:txBody>
          </p:sp>
        </p:grpSp>
        <p:grpSp>
          <p:nvGrpSpPr>
            <p:cNvPr id="450" name="Google Shape;450;p20"/>
            <p:cNvGrpSpPr/>
            <p:nvPr/>
          </p:nvGrpSpPr>
          <p:grpSpPr>
            <a:xfrm>
              <a:off x="2226456" y="-103130"/>
              <a:ext cx="1009871" cy="1158844"/>
              <a:chOff x="0" y="-28575"/>
              <a:chExt cx="272570" cy="312779"/>
            </a:xfrm>
          </p:grpSpPr>
          <p:sp>
            <p:nvSpPr>
              <p:cNvPr id="451" name="Google Shape;451;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52" name="Google Shape;452;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3</a:t>
                </a:r>
                <a:endParaRPr/>
              </a:p>
            </p:txBody>
          </p:sp>
        </p:grpSp>
        <p:grpSp>
          <p:nvGrpSpPr>
            <p:cNvPr id="453" name="Google Shape;453;p20"/>
            <p:cNvGrpSpPr/>
            <p:nvPr/>
          </p:nvGrpSpPr>
          <p:grpSpPr>
            <a:xfrm>
              <a:off x="39" y="2285400"/>
              <a:ext cx="1009871" cy="1158844"/>
              <a:chOff x="0" y="-28575"/>
              <a:chExt cx="272570" cy="312779"/>
            </a:xfrm>
          </p:grpSpPr>
          <p:sp>
            <p:nvSpPr>
              <p:cNvPr id="454" name="Google Shape;454;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55" name="Google Shape;455;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3</a:t>
                </a:r>
                <a:endParaRPr/>
              </a:p>
            </p:txBody>
          </p:sp>
        </p:grpSp>
        <p:grpSp>
          <p:nvGrpSpPr>
            <p:cNvPr id="456" name="Google Shape;456;p20"/>
            <p:cNvGrpSpPr/>
            <p:nvPr/>
          </p:nvGrpSpPr>
          <p:grpSpPr>
            <a:xfrm>
              <a:off x="1114946" y="-103130"/>
              <a:ext cx="1009871" cy="1158844"/>
              <a:chOff x="0" y="-28575"/>
              <a:chExt cx="272570" cy="312779"/>
            </a:xfrm>
          </p:grpSpPr>
          <p:sp>
            <p:nvSpPr>
              <p:cNvPr id="457" name="Google Shape;457;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58" name="Google Shape;458;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2</a:t>
                </a:r>
                <a:endParaRPr/>
              </a:p>
            </p:txBody>
          </p:sp>
        </p:grpSp>
        <p:grpSp>
          <p:nvGrpSpPr>
            <p:cNvPr id="459" name="Google Shape;459;p20"/>
            <p:cNvGrpSpPr/>
            <p:nvPr/>
          </p:nvGrpSpPr>
          <p:grpSpPr>
            <a:xfrm>
              <a:off x="0" y="-103130"/>
              <a:ext cx="1009871" cy="1158844"/>
              <a:chOff x="0" y="-28575"/>
              <a:chExt cx="272570" cy="312779"/>
            </a:xfrm>
          </p:grpSpPr>
          <p:sp>
            <p:nvSpPr>
              <p:cNvPr id="460" name="Google Shape;460;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61" name="Google Shape;461;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1</a:t>
                </a:r>
                <a:endParaRPr/>
              </a:p>
            </p:txBody>
          </p:sp>
        </p:grpSp>
        <p:grpSp>
          <p:nvGrpSpPr>
            <p:cNvPr id="462" name="Google Shape;462;p20"/>
            <p:cNvGrpSpPr/>
            <p:nvPr/>
          </p:nvGrpSpPr>
          <p:grpSpPr>
            <a:xfrm>
              <a:off x="7784027" y="1126471"/>
              <a:ext cx="1009891" cy="1123554"/>
              <a:chOff x="0" y="-19050"/>
              <a:chExt cx="272575" cy="303254"/>
            </a:xfrm>
          </p:grpSpPr>
          <p:sp>
            <p:nvSpPr>
              <p:cNvPr id="463" name="Google Shape;463;p20"/>
              <p:cNvSpPr/>
              <p:nvPr/>
            </p:nvSpPr>
            <p:spPr>
              <a:xfrm>
                <a:off x="0" y="0"/>
                <a:ext cx="272575" cy="284204"/>
              </a:xfrm>
              <a:custGeom>
                <a:rect b="b" l="l" r="r" t="t"/>
                <a:pathLst>
                  <a:path extrusionOk="0" h="284204" w="272575">
                    <a:moveTo>
                      <a:pt x="0" y="0"/>
                    </a:moveTo>
                    <a:lnTo>
                      <a:pt x="272575" y="0"/>
                    </a:lnTo>
                    <a:lnTo>
                      <a:pt x="272575" y="284204"/>
                    </a:lnTo>
                    <a:lnTo>
                      <a:pt x="0" y="284204"/>
                    </a:lnTo>
                    <a:close/>
                  </a:path>
                </a:pathLst>
              </a:custGeom>
              <a:solidFill>
                <a:srgbClr val="CDA8C3"/>
              </a:solidFill>
              <a:ln>
                <a:noFill/>
              </a:ln>
            </p:spPr>
          </p:sp>
          <p:sp>
            <p:nvSpPr>
              <p:cNvPr id="464" name="Google Shape;464;p20"/>
              <p:cNvSpPr txBox="1"/>
              <p:nvPr/>
            </p:nvSpPr>
            <p:spPr>
              <a:xfrm>
                <a:off x="0" y="-19050"/>
                <a:ext cx="272575"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5" name="Google Shape;465;p20"/>
            <p:cNvGrpSpPr/>
            <p:nvPr/>
          </p:nvGrpSpPr>
          <p:grpSpPr>
            <a:xfrm>
              <a:off x="6672517" y="1126471"/>
              <a:ext cx="1009871" cy="1123554"/>
              <a:chOff x="0" y="-19050"/>
              <a:chExt cx="272570" cy="303254"/>
            </a:xfrm>
          </p:grpSpPr>
          <p:sp>
            <p:nvSpPr>
              <p:cNvPr id="466" name="Google Shape;466;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67" name="Google Shape;467;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8" name="Google Shape;468;p20"/>
            <p:cNvGrpSpPr/>
            <p:nvPr/>
          </p:nvGrpSpPr>
          <p:grpSpPr>
            <a:xfrm>
              <a:off x="5561007" y="1125558"/>
              <a:ext cx="1009871" cy="1123554"/>
              <a:chOff x="0" y="-19050"/>
              <a:chExt cx="272570" cy="303254"/>
            </a:xfrm>
          </p:grpSpPr>
          <p:sp>
            <p:nvSpPr>
              <p:cNvPr id="469" name="Google Shape;469;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70" name="Google Shape;470;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1" name="Google Shape;471;p20"/>
            <p:cNvGrpSpPr/>
            <p:nvPr/>
          </p:nvGrpSpPr>
          <p:grpSpPr>
            <a:xfrm>
              <a:off x="4449496" y="1124645"/>
              <a:ext cx="1009871" cy="1123554"/>
              <a:chOff x="0" y="-19050"/>
              <a:chExt cx="272570" cy="303254"/>
            </a:xfrm>
          </p:grpSpPr>
          <p:sp>
            <p:nvSpPr>
              <p:cNvPr id="472" name="Google Shape;472;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73" name="Google Shape;473;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4" name="Google Shape;474;p20"/>
            <p:cNvGrpSpPr/>
            <p:nvPr/>
          </p:nvGrpSpPr>
          <p:grpSpPr>
            <a:xfrm>
              <a:off x="3337986" y="1127384"/>
              <a:ext cx="1009871" cy="1123554"/>
              <a:chOff x="0" y="-19050"/>
              <a:chExt cx="272570" cy="303254"/>
            </a:xfrm>
          </p:grpSpPr>
          <p:sp>
            <p:nvSpPr>
              <p:cNvPr id="475" name="Google Shape;475;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76" name="Google Shape;476;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7" name="Google Shape;477;p20"/>
            <p:cNvGrpSpPr/>
            <p:nvPr/>
          </p:nvGrpSpPr>
          <p:grpSpPr>
            <a:xfrm>
              <a:off x="2226476" y="1127384"/>
              <a:ext cx="1009871" cy="1123554"/>
              <a:chOff x="0" y="-19050"/>
              <a:chExt cx="272570" cy="303254"/>
            </a:xfrm>
          </p:grpSpPr>
          <p:sp>
            <p:nvSpPr>
              <p:cNvPr id="478" name="Google Shape;478;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79" name="Google Shape;479;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0" name="Google Shape;480;p20"/>
            <p:cNvGrpSpPr/>
            <p:nvPr/>
          </p:nvGrpSpPr>
          <p:grpSpPr>
            <a:xfrm>
              <a:off x="1114966" y="1127384"/>
              <a:ext cx="1009871" cy="1123554"/>
              <a:chOff x="0" y="-19050"/>
              <a:chExt cx="272570" cy="303254"/>
            </a:xfrm>
          </p:grpSpPr>
          <p:sp>
            <p:nvSpPr>
              <p:cNvPr id="481" name="Google Shape;481;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82" name="Google Shape;482;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3" name="Google Shape;483;p20"/>
            <p:cNvGrpSpPr/>
            <p:nvPr/>
          </p:nvGrpSpPr>
          <p:grpSpPr>
            <a:xfrm>
              <a:off x="7784008" y="2318863"/>
              <a:ext cx="1009871" cy="1123554"/>
              <a:chOff x="0" y="-19050"/>
              <a:chExt cx="272570" cy="303254"/>
            </a:xfrm>
          </p:grpSpPr>
          <p:sp>
            <p:nvSpPr>
              <p:cNvPr id="484" name="Google Shape;484;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85" name="Google Shape;485;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6" name="Google Shape;486;p20"/>
            <p:cNvGrpSpPr/>
            <p:nvPr/>
          </p:nvGrpSpPr>
          <p:grpSpPr>
            <a:xfrm>
              <a:off x="6672497" y="2318863"/>
              <a:ext cx="1009871" cy="1123554"/>
              <a:chOff x="0" y="-19050"/>
              <a:chExt cx="272570" cy="303254"/>
            </a:xfrm>
          </p:grpSpPr>
          <p:sp>
            <p:nvSpPr>
              <p:cNvPr id="487" name="Google Shape;487;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88" name="Google Shape;488;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9" name="Google Shape;489;p20"/>
            <p:cNvGrpSpPr/>
            <p:nvPr/>
          </p:nvGrpSpPr>
          <p:grpSpPr>
            <a:xfrm>
              <a:off x="5560987" y="2317950"/>
              <a:ext cx="1009871" cy="1123554"/>
              <a:chOff x="0" y="-19050"/>
              <a:chExt cx="272570" cy="303254"/>
            </a:xfrm>
          </p:grpSpPr>
          <p:sp>
            <p:nvSpPr>
              <p:cNvPr id="490" name="Google Shape;490;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91" name="Google Shape;491;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2" name="Google Shape;492;p20"/>
            <p:cNvGrpSpPr/>
            <p:nvPr/>
          </p:nvGrpSpPr>
          <p:grpSpPr>
            <a:xfrm>
              <a:off x="4449477" y="2317037"/>
              <a:ext cx="1009871" cy="1123554"/>
              <a:chOff x="0" y="-19050"/>
              <a:chExt cx="272570" cy="303254"/>
            </a:xfrm>
          </p:grpSpPr>
          <p:sp>
            <p:nvSpPr>
              <p:cNvPr id="493" name="Google Shape;493;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94" name="Google Shape;494;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5" name="Google Shape;495;p20"/>
            <p:cNvGrpSpPr/>
            <p:nvPr/>
          </p:nvGrpSpPr>
          <p:grpSpPr>
            <a:xfrm>
              <a:off x="3337967" y="2319776"/>
              <a:ext cx="1009871" cy="1123554"/>
              <a:chOff x="0" y="-19050"/>
              <a:chExt cx="272570" cy="303254"/>
            </a:xfrm>
          </p:grpSpPr>
          <p:sp>
            <p:nvSpPr>
              <p:cNvPr id="496" name="Google Shape;496;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497" name="Google Shape;497;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8" name="Google Shape;498;p20"/>
            <p:cNvGrpSpPr/>
            <p:nvPr/>
          </p:nvGrpSpPr>
          <p:grpSpPr>
            <a:xfrm>
              <a:off x="2226456" y="2319776"/>
              <a:ext cx="1009871" cy="1123554"/>
              <a:chOff x="0" y="-19050"/>
              <a:chExt cx="272570" cy="303254"/>
            </a:xfrm>
          </p:grpSpPr>
          <p:sp>
            <p:nvSpPr>
              <p:cNvPr id="499" name="Google Shape;499;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00" name="Google Shape;500;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1" name="Google Shape;501;p20"/>
            <p:cNvGrpSpPr/>
            <p:nvPr/>
          </p:nvGrpSpPr>
          <p:grpSpPr>
            <a:xfrm>
              <a:off x="1114946" y="2319776"/>
              <a:ext cx="1009871" cy="1123554"/>
              <a:chOff x="0" y="-19050"/>
              <a:chExt cx="272570" cy="303254"/>
            </a:xfrm>
          </p:grpSpPr>
          <p:sp>
            <p:nvSpPr>
              <p:cNvPr id="502" name="Google Shape;502;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03" name="Google Shape;503;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4" name="Google Shape;504;p20"/>
            <p:cNvGrpSpPr/>
            <p:nvPr/>
          </p:nvGrpSpPr>
          <p:grpSpPr>
            <a:xfrm>
              <a:off x="7784008" y="3511255"/>
              <a:ext cx="1009871" cy="1123554"/>
              <a:chOff x="0" y="-19050"/>
              <a:chExt cx="272570" cy="303254"/>
            </a:xfrm>
          </p:grpSpPr>
          <p:sp>
            <p:nvSpPr>
              <p:cNvPr id="505" name="Google Shape;505;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06" name="Google Shape;506;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7" name="Google Shape;507;p20"/>
            <p:cNvGrpSpPr/>
            <p:nvPr/>
          </p:nvGrpSpPr>
          <p:grpSpPr>
            <a:xfrm>
              <a:off x="6672497" y="3511255"/>
              <a:ext cx="1009871" cy="1123554"/>
              <a:chOff x="0" y="-19050"/>
              <a:chExt cx="272570" cy="303254"/>
            </a:xfrm>
          </p:grpSpPr>
          <p:sp>
            <p:nvSpPr>
              <p:cNvPr id="508" name="Google Shape;508;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09" name="Google Shape;509;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0" name="Google Shape;510;p20"/>
            <p:cNvGrpSpPr/>
            <p:nvPr/>
          </p:nvGrpSpPr>
          <p:grpSpPr>
            <a:xfrm>
              <a:off x="5560987" y="3510342"/>
              <a:ext cx="1009871" cy="1123554"/>
              <a:chOff x="0" y="-19050"/>
              <a:chExt cx="272570" cy="303254"/>
            </a:xfrm>
          </p:grpSpPr>
          <p:sp>
            <p:nvSpPr>
              <p:cNvPr id="511" name="Google Shape;511;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12" name="Google Shape;512;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3" name="Google Shape;513;p20"/>
            <p:cNvGrpSpPr/>
            <p:nvPr/>
          </p:nvGrpSpPr>
          <p:grpSpPr>
            <a:xfrm>
              <a:off x="4449477" y="3509429"/>
              <a:ext cx="1009871" cy="1123554"/>
              <a:chOff x="0" y="-19050"/>
              <a:chExt cx="272570" cy="303254"/>
            </a:xfrm>
          </p:grpSpPr>
          <p:sp>
            <p:nvSpPr>
              <p:cNvPr id="514" name="Google Shape;514;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15" name="Google Shape;515;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6" name="Google Shape;516;p20"/>
            <p:cNvGrpSpPr/>
            <p:nvPr/>
          </p:nvGrpSpPr>
          <p:grpSpPr>
            <a:xfrm>
              <a:off x="3337967" y="3512168"/>
              <a:ext cx="1009871" cy="1123554"/>
              <a:chOff x="0" y="-19050"/>
              <a:chExt cx="272570" cy="303254"/>
            </a:xfrm>
          </p:grpSpPr>
          <p:sp>
            <p:nvSpPr>
              <p:cNvPr id="517" name="Google Shape;517;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18" name="Google Shape;518;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9" name="Google Shape;519;p20"/>
            <p:cNvGrpSpPr/>
            <p:nvPr/>
          </p:nvGrpSpPr>
          <p:grpSpPr>
            <a:xfrm>
              <a:off x="2226456" y="3512168"/>
              <a:ext cx="1009871" cy="1123554"/>
              <a:chOff x="0" y="-19050"/>
              <a:chExt cx="272570" cy="303254"/>
            </a:xfrm>
          </p:grpSpPr>
          <p:sp>
            <p:nvSpPr>
              <p:cNvPr id="520" name="Google Shape;520;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21" name="Google Shape;521;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2" name="Google Shape;522;p20"/>
            <p:cNvGrpSpPr/>
            <p:nvPr/>
          </p:nvGrpSpPr>
          <p:grpSpPr>
            <a:xfrm>
              <a:off x="1114946" y="3512168"/>
              <a:ext cx="1009871" cy="1123554"/>
              <a:chOff x="0" y="-19050"/>
              <a:chExt cx="272570" cy="303254"/>
            </a:xfrm>
          </p:grpSpPr>
          <p:sp>
            <p:nvSpPr>
              <p:cNvPr id="523" name="Google Shape;523;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24" name="Google Shape;524;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5" name="Google Shape;525;p20"/>
            <p:cNvGrpSpPr/>
            <p:nvPr/>
          </p:nvGrpSpPr>
          <p:grpSpPr>
            <a:xfrm>
              <a:off x="7784046" y="4708306"/>
              <a:ext cx="1009871" cy="1123554"/>
              <a:chOff x="0" y="-19050"/>
              <a:chExt cx="272570" cy="303254"/>
            </a:xfrm>
          </p:grpSpPr>
          <p:sp>
            <p:nvSpPr>
              <p:cNvPr id="526" name="Google Shape;526;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27" name="Google Shape;527;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8" name="Google Shape;528;p20"/>
            <p:cNvGrpSpPr/>
            <p:nvPr/>
          </p:nvGrpSpPr>
          <p:grpSpPr>
            <a:xfrm>
              <a:off x="6672536" y="4708306"/>
              <a:ext cx="1009871" cy="1123554"/>
              <a:chOff x="0" y="-19050"/>
              <a:chExt cx="272570" cy="303254"/>
            </a:xfrm>
          </p:grpSpPr>
          <p:sp>
            <p:nvSpPr>
              <p:cNvPr id="529" name="Google Shape;529;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30" name="Google Shape;530;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1" name="Google Shape;531;p20"/>
            <p:cNvGrpSpPr/>
            <p:nvPr/>
          </p:nvGrpSpPr>
          <p:grpSpPr>
            <a:xfrm>
              <a:off x="5561026" y="4707393"/>
              <a:ext cx="1009871" cy="1123554"/>
              <a:chOff x="0" y="-19050"/>
              <a:chExt cx="272570" cy="303254"/>
            </a:xfrm>
          </p:grpSpPr>
          <p:sp>
            <p:nvSpPr>
              <p:cNvPr id="532" name="Google Shape;532;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33" name="Google Shape;533;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4" name="Google Shape;534;p20"/>
            <p:cNvGrpSpPr/>
            <p:nvPr/>
          </p:nvGrpSpPr>
          <p:grpSpPr>
            <a:xfrm>
              <a:off x="4449516" y="4706480"/>
              <a:ext cx="1009871" cy="1123554"/>
              <a:chOff x="0" y="-19050"/>
              <a:chExt cx="272570" cy="303254"/>
            </a:xfrm>
          </p:grpSpPr>
          <p:sp>
            <p:nvSpPr>
              <p:cNvPr id="535" name="Google Shape;535;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36" name="Google Shape;536;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7" name="Google Shape;537;p20"/>
            <p:cNvGrpSpPr/>
            <p:nvPr/>
          </p:nvGrpSpPr>
          <p:grpSpPr>
            <a:xfrm>
              <a:off x="3338005" y="4709220"/>
              <a:ext cx="1009871" cy="1123554"/>
              <a:chOff x="0" y="-19050"/>
              <a:chExt cx="272570" cy="303254"/>
            </a:xfrm>
          </p:grpSpPr>
          <p:sp>
            <p:nvSpPr>
              <p:cNvPr id="538" name="Google Shape;538;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39" name="Google Shape;539;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0" name="Google Shape;540;p20"/>
            <p:cNvGrpSpPr/>
            <p:nvPr/>
          </p:nvGrpSpPr>
          <p:grpSpPr>
            <a:xfrm>
              <a:off x="2226495" y="4709220"/>
              <a:ext cx="1009871" cy="1123554"/>
              <a:chOff x="0" y="-19050"/>
              <a:chExt cx="272570" cy="303254"/>
            </a:xfrm>
          </p:grpSpPr>
          <p:sp>
            <p:nvSpPr>
              <p:cNvPr id="541" name="Google Shape;541;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42" name="Google Shape;542;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3" name="Google Shape;543;p20"/>
            <p:cNvGrpSpPr/>
            <p:nvPr/>
          </p:nvGrpSpPr>
          <p:grpSpPr>
            <a:xfrm>
              <a:off x="1114985" y="4709220"/>
              <a:ext cx="1009871" cy="1123554"/>
              <a:chOff x="0" y="-19050"/>
              <a:chExt cx="272570" cy="303254"/>
            </a:xfrm>
          </p:grpSpPr>
          <p:sp>
            <p:nvSpPr>
              <p:cNvPr id="544" name="Google Shape;544;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45" name="Google Shape;545;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6" name="Google Shape;546;p20"/>
            <p:cNvGrpSpPr/>
            <p:nvPr/>
          </p:nvGrpSpPr>
          <p:grpSpPr>
            <a:xfrm>
              <a:off x="0" y="1090268"/>
              <a:ext cx="1009871" cy="1158844"/>
              <a:chOff x="0" y="-28575"/>
              <a:chExt cx="272570" cy="312779"/>
            </a:xfrm>
          </p:grpSpPr>
          <p:sp>
            <p:nvSpPr>
              <p:cNvPr id="547" name="Google Shape;547;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48" name="Google Shape;548;p20"/>
              <p:cNvSpPr txBox="1"/>
              <p:nvPr/>
            </p:nvSpPr>
            <p:spPr>
              <a:xfrm>
                <a:off x="0" y="-28575"/>
                <a:ext cx="272570" cy="312779"/>
              </a:xfrm>
              <a:prstGeom prst="rect">
                <a:avLst/>
              </a:prstGeom>
              <a:noFill/>
              <a:ln>
                <a:noFill/>
              </a:ln>
            </p:spPr>
            <p:txBody>
              <a:bodyPr anchorCtr="0" anchor="ctr" bIns="48525" lIns="48525" spcFirstLastPara="1" rIns="48525" wrap="square" tIns="48525">
                <a:noAutofit/>
              </a:bodyPr>
              <a:lstStyle/>
              <a:p>
                <a:pPr indent="0" lvl="0" marL="0" marR="0" rtl="0" algn="ctr">
                  <a:lnSpc>
                    <a:spcPct val="130010"/>
                  </a:lnSpc>
                  <a:spcBef>
                    <a:spcPts val="0"/>
                  </a:spcBef>
                  <a:spcAft>
                    <a:spcPts val="0"/>
                  </a:spcAft>
                  <a:buNone/>
                </a:pPr>
                <a:r>
                  <a:rPr b="0" i="0" lang="en-US" sz="2999" u="none" cap="none" strike="noStrike">
                    <a:solidFill>
                      <a:srgbClr val="000000"/>
                    </a:solidFill>
                    <a:latin typeface="Arial"/>
                    <a:ea typeface="Arial"/>
                    <a:cs typeface="Arial"/>
                    <a:sym typeface="Arial"/>
                  </a:rPr>
                  <a:t>2</a:t>
                </a:r>
                <a:endParaRPr/>
              </a:p>
            </p:txBody>
          </p:sp>
        </p:grpSp>
      </p:grpSp>
      <p:grpSp>
        <p:nvGrpSpPr>
          <p:cNvPr id="549" name="Google Shape;549;p20"/>
          <p:cNvGrpSpPr/>
          <p:nvPr/>
        </p:nvGrpSpPr>
        <p:grpSpPr>
          <a:xfrm>
            <a:off x="6589850" y="8713527"/>
            <a:ext cx="4354636" cy="1014905"/>
            <a:chOff x="-3" y="-19691"/>
            <a:chExt cx="1146900" cy="267300"/>
          </a:xfrm>
        </p:grpSpPr>
        <p:sp>
          <p:nvSpPr>
            <p:cNvPr id="550" name="Google Shape;550;p20"/>
            <p:cNvSpPr/>
            <p:nvPr/>
          </p:nvSpPr>
          <p:spPr>
            <a:xfrm>
              <a:off x="0" y="0"/>
              <a:ext cx="1146828" cy="247577"/>
            </a:xfrm>
            <a:custGeom>
              <a:rect b="b" l="l" r="r" t="t"/>
              <a:pathLst>
                <a:path extrusionOk="0" h="247577" w="1146828">
                  <a:moveTo>
                    <a:pt x="49783" y="0"/>
                  </a:moveTo>
                  <a:lnTo>
                    <a:pt x="1097045" y="0"/>
                  </a:lnTo>
                  <a:cubicBezTo>
                    <a:pt x="1110248" y="0"/>
                    <a:pt x="1122911" y="5245"/>
                    <a:pt x="1132247" y="14581"/>
                  </a:cubicBezTo>
                  <a:cubicBezTo>
                    <a:pt x="1141583" y="23917"/>
                    <a:pt x="1146828" y="36580"/>
                    <a:pt x="1146828" y="49783"/>
                  </a:cubicBezTo>
                  <a:lnTo>
                    <a:pt x="1146828" y="197794"/>
                  </a:lnTo>
                  <a:cubicBezTo>
                    <a:pt x="1146828" y="225288"/>
                    <a:pt x="1124540" y="247577"/>
                    <a:pt x="1097045" y="247577"/>
                  </a:cubicBezTo>
                  <a:lnTo>
                    <a:pt x="49783" y="247577"/>
                  </a:lnTo>
                  <a:cubicBezTo>
                    <a:pt x="22289" y="247577"/>
                    <a:pt x="0" y="225288"/>
                    <a:pt x="0" y="197794"/>
                  </a:cubicBezTo>
                  <a:lnTo>
                    <a:pt x="0" y="49783"/>
                  </a:lnTo>
                  <a:cubicBezTo>
                    <a:pt x="0" y="22289"/>
                    <a:pt x="22289" y="0"/>
                    <a:pt x="49783" y="0"/>
                  </a:cubicBezTo>
                  <a:close/>
                </a:path>
              </a:pathLst>
            </a:custGeom>
            <a:solidFill>
              <a:srgbClr val="F2CBA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txBox="1"/>
            <p:nvPr/>
          </p:nvSpPr>
          <p:spPr>
            <a:xfrm>
              <a:off x="-3" y="-19691"/>
              <a:ext cx="1146900" cy="2673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en-US" sz="3299" u="none" cap="none" strike="noStrike">
                  <a:solidFill>
                    <a:srgbClr val="000000"/>
                  </a:solidFill>
                  <a:latin typeface="Arial"/>
                  <a:ea typeface="Arial"/>
                  <a:cs typeface="Arial"/>
                  <a:sym typeface="Arial"/>
                </a:rPr>
                <a:t>SAR × PAR = DAR</a:t>
              </a:r>
              <a:endParaRPr/>
            </a:p>
          </p:txBody>
        </p:sp>
      </p:grpSp>
      <p:grpSp>
        <p:nvGrpSpPr>
          <p:cNvPr id="552" name="Google Shape;552;p20"/>
          <p:cNvGrpSpPr/>
          <p:nvPr/>
        </p:nvGrpSpPr>
        <p:grpSpPr>
          <a:xfrm>
            <a:off x="15958909" y="8612194"/>
            <a:ext cx="993202" cy="881625"/>
            <a:chOff x="0" y="-38100"/>
            <a:chExt cx="413278" cy="366850"/>
          </a:xfrm>
        </p:grpSpPr>
        <p:sp>
          <p:nvSpPr>
            <p:cNvPr id="553" name="Google Shape;553;p20"/>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554" name="Google Shape;554;p20"/>
            <p:cNvSpPr txBox="1"/>
            <p:nvPr/>
          </p:nvSpPr>
          <p:spPr>
            <a:xfrm>
              <a:off x="0" y="-38100"/>
              <a:ext cx="413278" cy="36685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5" name="Google Shape;555;p20"/>
          <p:cNvSpPr/>
          <p:nvPr/>
        </p:nvSpPr>
        <p:spPr>
          <a:xfrm rot="5400000">
            <a:off x="16366961" y="8001410"/>
            <a:ext cx="207224" cy="1023329"/>
          </a:xfrm>
          <a:custGeom>
            <a:rect b="b" l="l" r="r" t="t"/>
            <a:pathLst>
              <a:path extrusionOk="0" h="1023329" w="207224">
                <a:moveTo>
                  <a:pt x="0" y="0"/>
                </a:moveTo>
                <a:lnTo>
                  <a:pt x="207225" y="0"/>
                </a:lnTo>
                <a:lnTo>
                  <a:pt x="207225" y="1023329"/>
                </a:lnTo>
                <a:lnTo>
                  <a:pt x="0" y="1023329"/>
                </a:lnTo>
                <a:lnTo>
                  <a:pt x="0" y="0"/>
                </a:lnTo>
                <a:close/>
              </a:path>
            </a:pathLst>
          </a:custGeom>
          <a:blipFill rotWithShape="1">
            <a:blip r:embed="rId3">
              <a:alphaModFix/>
            </a:blip>
            <a:stretch>
              <a:fillRect b="0" l="0" r="0" t="0"/>
            </a:stretch>
          </a:blipFill>
          <a:ln>
            <a:noFill/>
          </a:ln>
        </p:spPr>
      </p:sp>
      <p:sp>
        <p:nvSpPr>
          <p:cNvPr id="556" name="Google Shape;556;p20"/>
          <p:cNvSpPr/>
          <p:nvPr/>
        </p:nvSpPr>
        <p:spPr>
          <a:xfrm>
            <a:off x="15747579" y="8741634"/>
            <a:ext cx="152318" cy="752186"/>
          </a:xfrm>
          <a:custGeom>
            <a:rect b="b" l="l" r="r" t="t"/>
            <a:pathLst>
              <a:path extrusionOk="0" h="752186" w="152318">
                <a:moveTo>
                  <a:pt x="0" y="0"/>
                </a:moveTo>
                <a:lnTo>
                  <a:pt x="152318" y="0"/>
                </a:lnTo>
                <a:lnTo>
                  <a:pt x="152318" y="752185"/>
                </a:lnTo>
                <a:lnTo>
                  <a:pt x="0" y="752185"/>
                </a:lnTo>
                <a:lnTo>
                  <a:pt x="0" y="0"/>
                </a:lnTo>
                <a:close/>
              </a:path>
            </a:pathLst>
          </a:custGeom>
          <a:blipFill rotWithShape="1">
            <a:blip r:embed="rId3">
              <a:alphaModFix/>
            </a:blip>
            <a:stretch>
              <a:fillRect b="0" l="0" r="0" t="0"/>
            </a:stretch>
          </a:blipFill>
          <a:ln>
            <a:noFill/>
          </a:ln>
        </p:spPr>
      </p:sp>
      <p:sp>
        <p:nvSpPr>
          <p:cNvPr id="557" name="Google Shape;557;p20"/>
          <p:cNvSpPr txBox="1"/>
          <p:nvPr/>
        </p:nvSpPr>
        <p:spPr>
          <a:xfrm>
            <a:off x="16115753" y="7773782"/>
            <a:ext cx="7521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1.1</a:t>
            </a:r>
            <a:r>
              <a:rPr lang="en-US" sz="2900"/>
              <a:t>1</a:t>
            </a:r>
            <a:endParaRPr/>
          </a:p>
        </p:txBody>
      </p:sp>
      <p:sp>
        <p:nvSpPr>
          <p:cNvPr id="558" name="Google Shape;558;p20"/>
          <p:cNvSpPr txBox="1"/>
          <p:nvPr/>
        </p:nvSpPr>
        <p:spPr>
          <a:xfrm>
            <a:off x="15473955" y="8878966"/>
            <a:ext cx="273624" cy="45847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1</a:t>
            </a:r>
            <a:endParaRPr/>
          </a:p>
        </p:txBody>
      </p:sp>
      <p:grpSp>
        <p:nvGrpSpPr>
          <p:cNvPr id="559" name="Google Shape;559;p20"/>
          <p:cNvGrpSpPr/>
          <p:nvPr/>
        </p:nvGrpSpPr>
        <p:grpSpPr>
          <a:xfrm>
            <a:off x="1383000" y="8530288"/>
            <a:ext cx="757404" cy="842666"/>
            <a:chOff x="0" y="-19050"/>
            <a:chExt cx="272570" cy="303254"/>
          </a:xfrm>
        </p:grpSpPr>
        <p:sp>
          <p:nvSpPr>
            <p:cNvPr id="560" name="Google Shape;560;p20"/>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561" name="Google Shape;561;p20"/>
            <p:cNvSpPr txBox="1"/>
            <p:nvPr/>
          </p:nvSpPr>
          <p:spPr>
            <a:xfrm>
              <a:off x="0" y="-19050"/>
              <a:ext cx="272570" cy="303254"/>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2" name="Google Shape;562;p20"/>
          <p:cNvSpPr/>
          <p:nvPr/>
        </p:nvSpPr>
        <p:spPr>
          <a:xfrm rot="5400000">
            <a:off x="1688152" y="7969891"/>
            <a:ext cx="152318" cy="752186"/>
          </a:xfrm>
          <a:custGeom>
            <a:rect b="b" l="l" r="r" t="t"/>
            <a:pathLst>
              <a:path extrusionOk="0" h="752186" w="152318">
                <a:moveTo>
                  <a:pt x="0" y="0"/>
                </a:moveTo>
                <a:lnTo>
                  <a:pt x="152318" y="0"/>
                </a:lnTo>
                <a:lnTo>
                  <a:pt x="152318" y="752186"/>
                </a:lnTo>
                <a:lnTo>
                  <a:pt x="0" y="752186"/>
                </a:lnTo>
                <a:lnTo>
                  <a:pt x="0" y="0"/>
                </a:lnTo>
                <a:close/>
              </a:path>
            </a:pathLst>
          </a:custGeom>
          <a:blipFill rotWithShape="1">
            <a:blip r:embed="rId3">
              <a:alphaModFix/>
            </a:blip>
            <a:stretch>
              <a:fillRect b="0" l="0" r="0" t="0"/>
            </a:stretch>
          </a:blipFill>
          <a:ln>
            <a:noFill/>
          </a:ln>
        </p:spPr>
      </p:sp>
      <p:sp>
        <p:nvSpPr>
          <p:cNvPr id="563" name="Google Shape;563;p20"/>
          <p:cNvSpPr/>
          <p:nvPr/>
        </p:nvSpPr>
        <p:spPr>
          <a:xfrm>
            <a:off x="1020045" y="8601996"/>
            <a:ext cx="152318" cy="752186"/>
          </a:xfrm>
          <a:custGeom>
            <a:rect b="b" l="l" r="r" t="t"/>
            <a:pathLst>
              <a:path extrusionOk="0" h="752186" w="152318">
                <a:moveTo>
                  <a:pt x="0" y="0"/>
                </a:moveTo>
                <a:lnTo>
                  <a:pt x="152317" y="0"/>
                </a:lnTo>
                <a:lnTo>
                  <a:pt x="152317" y="752186"/>
                </a:lnTo>
                <a:lnTo>
                  <a:pt x="0" y="752186"/>
                </a:lnTo>
                <a:lnTo>
                  <a:pt x="0" y="0"/>
                </a:lnTo>
                <a:close/>
              </a:path>
            </a:pathLst>
          </a:custGeom>
          <a:blipFill rotWithShape="1">
            <a:blip r:embed="rId3">
              <a:alphaModFix/>
            </a:blip>
            <a:stretch>
              <a:fillRect b="0" l="0" r="0" t="0"/>
            </a:stretch>
          </a:blipFill>
          <a:ln>
            <a:noFill/>
          </a:ln>
        </p:spPr>
      </p:sp>
      <p:sp>
        <p:nvSpPr>
          <p:cNvPr id="564" name="Google Shape;564;p20"/>
          <p:cNvSpPr txBox="1"/>
          <p:nvPr/>
        </p:nvSpPr>
        <p:spPr>
          <a:xfrm>
            <a:off x="1388218" y="7634145"/>
            <a:ext cx="7521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0.8</a:t>
            </a:r>
            <a:r>
              <a:rPr lang="en-US" sz="2900"/>
              <a:t>3</a:t>
            </a:r>
            <a:endParaRPr/>
          </a:p>
        </p:txBody>
      </p:sp>
      <p:sp>
        <p:nvSpPr>
          <p:cNvPr id="565" name="Google Shape;565;p20"/>
          <p:cNvSpPr txBox="1"/>
          <p:nvPr/>
        </p:nvSpPr>
        <p:spPr>
          <a:xfrm>
            <a:off x="16650001" y="7530955"/>
            <a:ext cx="7521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t>-</a:t>
            </a:r>
            <a:endParaRPr/>
          </a:p>
        </p:txBody>
      </p:sp>
      <p:sp>
        <p:nvSpPr>
          <p:cNvPr id="566" name="Google Shape;566;p20"/>
          <p:cNvSpPr txBox="1"/>
          <p:nvPr/>
        </p:nvSpPr>
        <p:spPr>
          <a:xfrm>
            <a:off x="746420" y="8739329"/>
            <a:ext cx="273624" cy="45847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1</a:t>
            </a:r>
            <a:endParaRPr/>
          </a:p>
        </p:txBody>
      </p:sp>
      <p:sp>
        <p:nvSpPr>
          <p:cNvPr id="567" name="Google Shape;567;p20"/>
          <p:cNvSpPr txBox="1"/>
          <p:nvPr/>
        </p:nvSpPr>
        <p:spPr>
          <a:xfrm>
            <a:off x="1911534" y="7255695"/>
            <a:ext cx="7521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t>_</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92"/>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181460" l="-2868" r="-55717" t="-468"/>
            </a:stretch>
          </a:blipFill>
          <a:ln>
            <a:noFill/>
          </a:ln>
        </p:spPr>
      </p:sp>
      <p:pic>
        <p:nvPicPr>
          <p:cNvPr id="2023" name="Google Shape;2023;p92"/>
          <p:cNvPicPr preferRelativeResize="0"/>
          <p:nvPr/>
        </p:nvPicPr>
        <p:blipFill>
          <a:blip r:embed="rId4">
            <a:alphaModFix/>
          </a:blip>
          <a:stretch>
            <a:fillRect/>
          </a:stretch>
        </p:blipFill>
        <p:spPr>
          <a:xfrm>
            <a:off x="1047750" y="-1482500"/>
            <a:ext cx="16192500" cy="5943600"/>
          </a:xfrm>
          <a:prstGeom prst="rect">
            <a:avLst/>
          </a:prstGeom>
          <a:noFill/>
          <a:ln>
            <a:noFill/>
          </a:ln>
        </p:spPr>
      </p:pic>
      <p:graphicFrame>
        <p:nvGraphicFramePr>
          <p:cNvPr id="2024" name="Google Shape;2024;p92"/>
          <p:cNvGraphicFramePr/>
          <p:nvPr/>
        </p:nvGraphicFramePr>
        <p:xfrm>
          <a:off x="398088" y="4889625"/>
          <a:ext cx="3000000" cy="3000000"/>
        </p:xfrm>
        <a:graphic>
          <a:graphicData uri="http://schemas.openxmlformats.org/drawingml/2006/table">
            <a:tbl>
              <a:tblPr>
                <a:noFill/>
                <a:tableStyleId>{CA8186E4-5A00-42D5-B850-A6F2ACC17C4A}</a:tableStyleId>
              </a:tblPr>
              <a:tblGrid>
                <a:gridCol w="1666800"/>
                <a:gridCol w="1800900"/>
                <a:gridCol w="3429400"/>
                <a:gridCol w="3544350"/>
                <a:gridCol w="3467700"/>
                <a:gridCol w="3582650"/>
              </a:tblGrid>
              <a:tr h="1414325">
                <a:tc>
                  <a:txBody>
                    <a:bodyPr/>
                    <a:lstStyle/>
                    <a:p>
                      <a:pPr indent="0" lvl="0" marL="0" rtl="0" algn="ctr">
                        <a:spcBef>
                          <a:spcPts val="0"/>
                        </a:spcBef>
                        <a:spcAft>
                          <a:spcPts val="0"/>
                        </a:spcAft>
                        <a:buNone/>
                      </a:pPr>
                      <a:r>
                        <a:rPr lang="en-US" sz="2800"/>
                        <a:t>image width</a:t>
                      </a:r>
                      <a:endParaRPr sz="2800"/>
                    </a:p>
                  </a:txBody>
                  <a:tcPr marT="9525" marB="91425" marR="9525" marL="9525" anchor="b"/>
                </a:tc>
                <a:tc>
                  <a:txBody>
                    <a:bodyPr/>
                    <a:lstStyle/>
                    <a:p>
                      <a:pPr indent="0" lvl="0" marL="0" rtl="0" algn="ctr">
                        <a:spcBef>
                          <a:spcPts val="0"/>
                        </a:spcBef>
                        <a:spcAft>
                          <a:spcPts val="0"/>
                        </a:spcAft>
                        <a:buNone/>
                      </a:pPr>
                      <a:r>
                        <a:rPr lang="en-US" sz="2800"/>
                        <a:t>image height</a:t>
                      </a:r>
                      <a:endParaRPr sz="2800"/>
                    </a:p>
                  </a:txBody>
                  <a:tcPr marT="9525" marB="91425" marR="9525" marL="9525" anchor="b"/>
                </a:tc>
                <a:tc>
                  <a:txBody>
                    <a:bodyPr/>
                    <a:lstStyle/>
                    <a:p>
                      <a:pPr indent="0" lvl="0" marL="0" rtl="0" algn="ctr">
                        <a:spcBef>
                          <a:spcPts val="0"/>
                        </a:spcBef>
                        <a:spcAft>
                          <a:spcPts val="0"/>
                        </a:spcAft>
                        <a:buNone/>
                      </a:pPr>
                      <a:r>
                        <a:rPr lang="en-US" sz="2800"/>
                        <a:t>sample aspect ratio width</a:t>
                      </a:r>
                      <a:endParaRPr sz="2800"/>
                    </a:p>
                  </a:txBody>
                  <a:tcPr marT="9525" marB="91425" marR="9525" marL="9525" anchor="b"/>
                </a:tc>
                <a:tc>
                  <a:txBody>
                    <a:bodyPr/>
                    <a:lstStyle/>
                    <a:p>
                      <a:pPr indent="0" lvl="0" marL="0" rtl="0" algn="ctr">
                        <a:spcBef>
                          <a:spcPts val="0"/>
                        </a:spcBef>
                        <a:spcAft>
                          <a:spcPts val="0"/>
                        </a:spcAft>
                        <a:buNone/>
                      </a:pPr>
                      <a:r>
                        <a:rPr lang="en-US" sz="2800"/>
                        <a:t>sample aspect ratio height</a:t>
                      </a:r>
                      <a:endParaRPr sz="2800"/>
                    </a:p>
                  </a:txBody>
                  <a:tcPr marT="9525" marB="91425" marR="9525" marL="9525" anchor="b"/>
                </a:tc>
                <a:tc>
                  <a:txBody>
                    <a:bodyPr/>
                    <a:lstStyle/>
                    <a:p>
                      <a:pPr indent="0" lvl="0" marL="0" rtl="0" algn="ctr">
                        <a:spcBef>
                          <a:spcPts val="0"/>
                        </a:spcBef>
                        <a:spcAft>
                          <a:spcPts val="0"/>
                        </a:spcAft>
                        <a:buNone/>
                      </a:pPr>
                      <a:r>
                        <a:rPr lang="en-US" sz="2800"/>
                        <a:t>display aspect ratio width</a:t>
                      </a:r>
                      <a:endParaRPr sz="2800"/>
                    </a:p>
                  </a:txBody>
                  <a:tcPr marT="9525" marB="91425" marR="9525" marL="9525" anchor="b"/>
                </a:tc>
                <a:tc>
                  <a:txBody>
                    <a:bodyPr/>
                    <a:lstStyle/>
                    <a:p>
                      <a:pPr indent="0" lvl="0" marL="0" rtl="0" algn="ctr">
                        <a:spcBef>
                          <a:spcPts val="0"/>
                        </a:spcBef>
                        <a:spcAft>
                          <a:spcPts val="0"/>
                        </a:spcAft>
                        <a:buNone/>
                      </a:pPr>
                      <a:r>
                        <a:rPr lang="en-US" sz="2800"/>
                        <a:t>display aspect ratio height</a:t>
                      </a:r>
                      <a:endParaRPr sz="2800"/>
                    </a:p>
                  </a:txBody>
                  <a:tcPr marT="9525" marB="91425" marR="9525" marL="9525" anchor="b"/>
                </a:tc>
              </a:tr>
              <a:tr h="861375">
                <a:tc>
                  <a:txBody>
                    <a:bodyPr/>
                    <a:lstStyle/>
                    <a:p>
                      <a:pPr indent="0" lvl="0" marL="0" rtl="0" algn="r">
                        <a:spcBef>
                          <a:spcPts val="0"/>
                        </a:spcBef>
                        <a:spcAft>
                          <a:spcPts val="0"/>
                        </a:spcAft>
                        <a:buNone/>
                      </a:pPr>
                      <a:r>
                        <a:rPr lang="en-US" sz="2800"/>
                        <a:t>( 720 /</a:t>
                      </a:r>
                      <a:endParaRPr sz="2800"/>
                    </a:p>
                  </a:txBody>
                  <a:tcPr marT="9525" marB="91425" marR="9525" marL="9525" anchor="b"/>
                </a:tc>
                <a:tc>
                  <a:txBody>
                    <a:bodyPr/>
                    <a:lstStyle/>
                    <a:p>
                      <a:pPr indent="0" lvl="0" marL="0" rtl="0" algn="l">
                        <a:spcBef>
                          <a:spcPts val="0"/>
                        </a:spcBef>
                        <a:spcAft>
                          <a:spcPts val="0"/>
                        </a:spcAft>
                        <a:buNone/>
                      </a:pPr>
                      <a:r>
                        <a:rPr lang="en-US" sz="2800"/>
                        <a:t> 486 ) *</a:t>
                      </a:r>
                      <a:endParaRPr sz="2800"/>
                    </a:p>
                  </a:txBody>
                  <a:tcPr marT="9525" marB="91425" marR="9525" marL="9525" anchor="b"/>
                </a:tc>
                <a:tc>
                  <a:txBody>
                    <a:bodyPr/>
                    <a:lstStyle/>
                    <a:p>
                      <a:pPr indent="0" lvl="0" marL="0" rtl="0" algn="r">
                        <a:spcBef>
                          <a:spcPts val="0"/>
                        </a:spcBef>
                        <a:spcAft>
                          <a:spcPts val="0"/>
                        </a:spcAft>
                        <a:buNone/>
                      </a:pPr>
                      <a:r>
                        <a:rPr lang="en-US" sz="2800"/>
                        <a:t>( 8 / </a:t>
                      </a:r>
                      <a:endParaRPr sz="2800"/>
                    </a:p>
                  </a:txBody>
                  <a:tcPr marT="9525" marB="91425" marR="9525" marL="9525" anchor="b"/>
                </a:tc>
                <a:tc>
                  <a:txBody>
                    <a:bodyPr/>
                    <a:lstStyle/>
                    <a:p>
                      <a:pPr indent="0" lvl="0" marL="0" rtl="0" algn="l">
                        <a:spcBef>
                          <a:spcPts val="0"/>
                        </a:spcBef>
                        <a:spcAft>
                          <a:spcPts val="0"/>
                        </a:spcAft>
                        <a:buNone/>
                      </a:pPr>
                      <a:r>
                        <a:rPr lang="en-US" sz="2800"/>
                        <a:t> 9 ) =</a:t>
                      </a:r>
                      <a:endParaRPr sz="2800"/>
                    </a:p>
                  </a:txBody>
                  <a:tcPr marT="9525" marB="91425" marR="9525" marL="9525" anchor="b"/>
                </a:tc>
                <a:tc>
                  <a:txBody>
                    <a:bodyPr/>
                    <a:lstStyle/>
                    <a:p>
                      <a:pPr indent="0" lvl="0" marL="0" rtl="0" algn="r">
                        <a:spcBef>
                          <a:spcPts val="0"/>
                        </a:spcBef>
                        <a:spcAft>
                          <a:spcPts val="0"/>
                        </a:spcAft>
                        <a:buNone/>
                      </a:pPr>
                      <a:r>
                        <a:rPr lang="en-US" sz="2800"/>
                        <a:t>( 4 /</a:t>
                      </a:r>
                      <a:endParaRPr sz="2800"/>
                    </a:p>
                  </a:txBody>
                  <a:tcPr marT="9525" marB="91425" marR="9525" marL="9525" anchor="b"/>
                </a:tc>
                <a:tc>
                  <a:txBody>
                    <a:bodyPr/>
                    <a:lstStyle/>
                    <a:p>
                      <a:pPr indent="0" lvl="0" marL="0" rtl="0" algn="l">
                        <a:spcBef>
                          <a:spcPts val="0"/>
                        </a:spcBef>
                        <a:spcAft>
                          <a:spcPts val="0"/>
                        </a:spcAft>
                        <a:buNone/>
                      </a:pPr>
                      <a:r>
                        <a:rPr lang="en-US" sz="2800"/>
                        <a:t> 3 )</a:t>
                      </a:r>
                      <a:endParaRPr sz="2800"/>
                    </a:p>
                  </a:txBody>
                  <a:tcPr marT="9525" marB="91425" marR="9525" marL="9525" anchor="b"/>
                </a:tc>
              </a:tr>
              <a:tr h="861375">
                <a:tc>
                  <a:txBody>
                    <a:bodyPr/>
                    <a:lstStyle/>
                    <a:p>
                      <a:pPr indent="0" lvl="0" marL="0" rtl="0" algn="r">
                        <a:spcBef>
                          <a:spcPts val="0"/>
                        </a:spcBef>
                        <a:spcAft>
                          <a:spcPts val="0"/>
                        </a:spcAft>
                        <a:buNone/>
                      </a:pPr>
                      <a:r>
                        <a:rPr lang="en-US" sz="2800"/>
                        <a:t>( 720 / </a:t>
                      </a:r>
                      <a:endParaRPr sz="2800"/>
                    </a:p>
                  </a:txBody>
                  <a:tcPr marT="9525" marB="91425" marR="9525" marL="9525" anchor="b"/>
                </a:tc>
                <a:tc>
                  <a:txBody>
                    <a:bodyPr/>
                    <a:lstStyle/>
                    <a:p>
                      <a:pPr indent="0" lvl="0" marL="0" rtl="0" algn="l">
                        <a:spcBef>
                          <a:spcPts val="0"/>
                        </a:spcBef>
                        <a:spcAft>
                          <a:spcPts val="0"/>
                        </a:spcAft>
                        <a:buNone/>
                      </a:pPr>
                      <a:r>
                        <a:rPr lang="en-US" sz="2800"/>
                        <a:t> 480 ) *</a:t>
                      </a:r>
                      <a:endParaRPr sz="2800"/>
                    </a:p>
                  </a:txBody>
                  <a:tcPr marT="9525" marB="91425" marR="9525" marL="9525" anchor="b"/>
                </a:tc>
                <a:tc>
                  <a:txBody>
                    <a:bodyPr/>
                    <a:lstStyle/>
                    <a:p>
                      <a:pPr indent="0" lvl="0" marL="0" rtl="0" algn="r">
                        <a:spcBef>
                          <a:spcPts val="0"/>
                        </a:spcBef>
                        <a:spcAft>
                          <a:spcPts val="0"/>
                        </a:spcAft>
                        <a:buNone/>
                      </a:pPr>
                      <a:r>
                        <a:rPr lang="en-US" sz="2800"/>
                        <a:t>( 9 / </a:t>
                      </a:r>
                      <a:endParaRPr sz="2800"/>
                    </a:p>
                  </a:txBody>
                  <a:tcPr marT="9525" marB="91425" marR="9525" marL="9525" anchor="b"/>
                </a:tc>
                <a:tc>
                  <a:txBody>
                    <a:bodyPr/>
                    <a:lstStyle/>
                    <a:p>
                      <a:pPr indent="0" lvl="0" marL="0" rtl="0" algn="l">
                        <a:spcBef>
                          <a:spcPts val="0"/>
                        </a:spcBef>
                        <a:spcAft>
                          <a:spcPts val="0"/>
                        </a:spcAft>
                        <a:buNone/>
                      </a:pPr>
                      <a:r>
                        <a:rPr lang="en-US" sz="2800"/>
                        <a:t>10 ) =</a:t>
                      </a:r>
                      <a:endParaRPr sz="2800"/>
                    </a:p>
                  </a:txBody>
                  <a:tcPr marT="9525" marB="91425" marR="9525" marL="9525" anchor="b"/>
                </a:tc>
                <a:tc>
                  <a:txBody>
                    <a:bodyPr/>
                    <a:lstStyle/>
                    <a:p>
                      <a:pPr indent="0" lvl="0" marL="0" rtl="0" algn="r">
                        <a:spcBef>
                          <a:spcPts val="0"/>
                        </a:spcBef>
                        <a:spcAft>
                          <a:spcPts val="0"/>
                        </a:spcAft>
                        <a:buNone/>
                      </a:pPr>
                      <a:r>
                        <a:rPr lang="en-US" sz="2800"/>
                        <a:t>( 4 /</a:t>
                      </a:r>
                      <a:endParaRPr sz="2800"/>
                    </a:p>
                  </a:txBody>
                  <a:tcPr marT="9525" marB="91425" marR="9525" marL="9525" anchor="b"/>
                </a:tc>
                <a:tc>
                  <a:txBody>
                    <a:bodyPr/>
                    <a:lstStyle/>
                    <a:p>
                      <a:pPr indent="0" lvl="0" marL="0" rtl="0" algn="l">
                        <a:spcBef>
                          <a:spcPts val="0"/>
                        </a:spcBef>
                        <a:spcAft>
                          <a:spcPts val="0"/>
                        </a:spcAft>
                        <a:buNone/>
                      </a:pPr>
                      <a:r>
                        <a:rPr lang="en-US" sz="2800"/>
                        <a:t> 3 )</a:t>
                      </a:r>
                      <a:endParaRPr sz="2800"/>
                    </a:p>
                  </a:txBody>
                  <a:tcPr marT="9525" marB="91425" marR="9525" marL="9525" anchor="b"/>
                </a:tc>
              </a:tr>
              <a:tr h="861375">
                <a:tc>
                  <a:txBody>
                    <a:bodyPr/>
                    <a:lstStyle/>
                    <a:p>
                      <a:pPr indent="0" lvl="0" marL="0" rtl="0" algn="r">
                        <a:spcBef>
                          <a:spcPts val="0"/>
                        </a:spcBef>
                        <a:spcAft>
                          <a:spcPts val="0"/>
                        </a:spcAft>
                        <a:buNone/>
                      </a:pPr>
                      <a:r>
                        <a:rPr lang="en-US" sz="2800"/>
                        <a:t>( 704 /</a:t>
                      </a:r>
                      <a:endParaRPr sz="2800"/>
                    </a:p>
                  </a:txBody>
                  <a:tcPr marT="9525" marB="91425" marR="9525" marL="9525" anchor="b"/>
                </a:tc>
                <a:tc>
                  <a:txBody>
                    <a:bodyPr/>
                    <a:lstStyle/>
                    <a:p>
                      <a:pPr indent="0" lvl="0" marL="0" rtl="0" algn="l">
                        <a:spcBef>
                          <a:spcPts val="0"/>
                        </a:spcBef>
                        <a:spcAft>
                          <a:spcPts val="0"/>
                        </a:spcAft>
                        <a:buNone/>
                      </a:pPr>
                      <a:r>
                        <a:rPr lang="en-US" sz="2800"/>
                        <a:t> 480 ) *</a:t>
                      </a:r>
                      <a:endParaRPr sz="2800"/>
                    </a:p>
                  </a:txBody>
                  <a:tcPr marT="9525" marB="91425" marR="9525" marL="9525" anchor="b"/>
                </a:tc>
                <a:tc>
                  <a:txBody>
                    <a:bodyPr/>
                    <a:lstStyle/>
                    <a:p>
                      <a:pPr indent="0" lvl="0" marL="0" rtl="0" algn="r">
                        <a:spcBef>
                          <a:spcPts val="0"/>
                        </a:spcBef>
                        <a:spcAft>
                          <a:spcPts val="0"/>
                        </a:spcAft>
                        <a:buNone/>
                      </a:pPr>
                      <a:r>
                        <a:rPr lang="en-US" sz="2800"/>
                        <a:t>( 10 /</a:t>
                      </a:r>
                      <a:endParaRPr sz="2800"/>
                    </a:p>
                  </a:txBody>
                  <a:tcPr marT="9525" marB="91425" marR="9525" marL="9525" anchor="b"/>
                </a:tc>
                <a:tc>
                  <a:txBody>
                    <a:bodyPr/>
                    <a:lstStyle/>
                    <a:p>
                      <a:pPr indent="0" lvl="0" marL="0" rtl="0" algn="l">
                        <a:spcBef>
                          <a:spcPts val="0"/>
                        </a:spcBef>
                        <a:spcAft>
                          <a:spcPts val="0"/>
                        </a:spcAft>
                        <a:buNone/>
                      </a:pPr>
                      <a:r>
                        <a:rPr lang="en-US" sz="2800"/>
                        <a:t> 11 ) =</a:t>
                      </a:r>
                      <a:endParaRPr sz="2800"/>
                    </a:p>
                  </a:txBody>
                  <a:tcPr marT="9525" marB="91425" marR="9525" marL="9525" anchor="b"/>
                </a:tc>
                <a:tc>
                  <a:txBody>
                    <a:bodyPr/>
                    <a:lstStyle/>
                    <a:p>
                      <a:pPr indent="0" lvl="0" marL="0" rtl="0" algn="r">
                        <a:spcBef>
                          <a:spcPts val="0"/>
                        </a:spcBef>
                        <a:spcAft>
                          <a:spcPts val="0"/>
                        </a:spcAft>
                        <a:buNone/>
                      </a:pPr>
                      <a:r>
                        <a:rPr lang="en-US" sz="2800"/>
                        <a:t>( 4 /</a:t>
                      </a:r>
                      <a:endParaRPr sz="2800"/>
                    </a:p>
                  </a:txBody>
                  <a:tcPr marT="9525" marB="91425" marR="9525" marL="9525" anchor="b"/>
                </a:tc>
                <a:tc>
                  <a:txBody>
                    <a:bodyPr/>
                    <a:lstStyle/>
                    <a:p>
                      <a:pPr indent="0" lvl="0" marL="0" rtl="0" algn="l">
                        <a:spcBef>
                          <a:spcPts val="0"/>
                        </a:spcBef>
                        <a:spcAft>
                          <a:spcPts val="0"/>
                        </a:spcAft>
                        <a:buNone/>
                      </a:pPr>
                      <a:r>
                        <a:rPr lang="en-US" sz="2800"/>
                        <a:t> 3 )</a:t>
                      </a:r>
                      <a:endParaRPr sz="2800"/>
                    </a:p>
                  </a:txBody>
                  <a:tcPr marT="9525" marB="91425" marR="9525" marL="9525" anchor="b"/>
                </a:tc>
              </a:tr>
              <a:tr h="861375">
                <a:tc>
                  <a:txBody>
                    <a:bodyPr/>
                    <a:lstStyle/>
                    <a:p>
                      <a:pPr indent="0" lvl="0" marL="0" rtl="0" algn="r">
                        <a:spcBef>
                          <a:spcPts val="0"/>
                        </a:spcBef>
                        <a:spcAft>
                          <a:spcPts val="0"/>
                        </a:spcAft>
                        <a:buNone/>
                      </a:pPr>
                      <a:r>
                        <a:rPr lang="en-US" sz="2800"/>
                        <a:t>( 710.85 /</a:t>
                      </a:r>
                      <a:endParaRPr sz="2800"/>
                    </a:p>
                  </a:txBody>
                  <a:tcPr marT="9525" marB="91425" marR="9525" marL="9525" anchor="b"/>
                </a:tc>
                <a:tc>
                  <a:txBody>
                    <a:bodyPr/>
                    <a:lstStyle/>
                    <a:p>
                      <a:pPr indent="0" lvl="0" marL="0" rtl="0" algn="l">
                        <a:spcBef>
                          <a:spcPts val="0"/>
                        </a:spcBef>
                        <a:spcAft>
                          <a:spcPts val="0"/>
                        </a:spcAft>
                        <a:buNone/>
                      </a:pPr>
                      <a:r>
                        <a:rPr lang="en-US" sz="2800"/>
                        <a:t> 486 ) *</a:t>
                      </a:r>
                      <a:endParaRPr sz="2800"/>
                    </a:p>
                  </a:txBody>
                  <a:tcPr marT="9525" marB="91425" marR="9525" marL="9525" anchor="b"/>
                </a:tc>
                <a:tc>
                  <a:txBody>
                    <a:bodyPr/>
                    <a:lstStyle/>
                    <a:p>
                      <a:pPr indent="0" lvl="0" marL="0" rtl="0" algn="r">
                        <a:spcBef>
                          <a:spcPts val="0"/>
                        </a:spcBef>
                        <a:spcAft>
                          <a:spcPts val="0"/>
                        </a:spcAft>
                        <a:buNone/>
                      </a:pPr>
                      <a:r>
                        <a:rPr lang="en-US" sz="2800"/>
                        <a:t>( 4320 /</a:t>
                      </a:r>
                      <a:endParaRPr sz="2800"/>
                    </a:p>
                  </a:txBody>
                  <a:tcPr marT="9525" marB="91425" marR="9525" marL="9525" anchor="b"/>
                </a:tc>
                <a:tc>
                  <a:txBody>
                    <a:bodyPr/>
                    <a:lstStyle/>
                    <a:p>
                      <a:pPr indent="0" lvl="0" marL="0" rtl="0" algn="l">
                        <a:spcBef>
                          <a:spcPts val="0"/>
                        </a:spcBef>
                        <a:spcAft>
                          <a:spcPts val="0"/>
                        </a:spcAft>
                        <a:buNone/>
                      </a:pPr>
                      <a:r>
                        <a:rPr lang="en-US" sz="2800"/>
                        <a:t> 4739 ) =</a:t>
                      </a:r>
                      <a:endParaRPr sz="2800"/>
                    </a:p>
                  </a:txBody>
                  <a:tcPr marT="9525" marB="91425" marR="9525" marL="9525" anchor="b"/>
                </a:tc>
                <a:tc>
                  <a:txBody>
                    <a:bodyPr/>
                    <a:lstStyle/>
                    <a:p>
                      <a:pPr indent="0" lvl="0" marL="0" rtl="0" algn="r">
                        <a:spcBef>
                          <a:spcPts val="0"/>
                        </a:spcBef>
                        <a:spcAft>
                          <a:spcPts val="0"/>
                        </a:spcAft>
                        <a:buNone/>
                      </a:pPr>
                      <a:r>
                        <a:rPr lang="en-US" sz="2800"/>
                        <a:t>( 4 /</a:t>
                      </a:r>
                      <a:endParaRPr sz="2800"/>
                    </a:p>
                  </a:txBody>
                  <a:tcPr marT="9525" marB="91425" marR="9525" marL="9525" anchor="b"/>
                </a:tc>
                <a:tc>
                  <a:txBody>
                    <a:bodyPr/>
                    <a:lstStyle/>
                    <a:p>
                      <a:pPr indent="0" lvl="0" marL="0" rtl="0" algn="l">
                        <a:spcBef>
                          <a:spcPts val="0"/>
                        </a:spcBef>
                        <a:spcAft>
                          <a:spcPts val="0"/>
                        </a:spcAft>
                        <a:buNone/>
                      </a:pPr>
                      <a:r>
                        <a:rPr lang="en-US" sz="2800"/>
                        <a:t> 3 )</a:t>
                      </a:r>
                      <a:endParaRPr sz="2800"/>
                    </a:p>
                  </a:txBody>
                  <a:tcPr marT="9525" marB="91425" marR="9525" marL="9525" anchor="b"/>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93"/>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181460" l="-2868" r="-55717" t="-468"/>
            </a:stretch>
          </a:blipFill>
          <a:ln>
            <a:noFill/>
          </a:ln>
        </p:spPr>
      </p:sp>
      <p:pic>
        <p:nvPicPr>
          <p:cNvPr id="2030" name="Google Shape;2030;p93"/>
          <p:cNvPicPr preferRelativeResize="0"/>
          <p:nvPr/>
        </p:nvPicPr>
        <p:blipFill>
          <a:blip r:embed="rId4">
            <a:alphaModFix/>
          </a:blip>
          <a:stretch>
            <a:fillRect/>
          </a:stretch>
        </p:blipFill>
        <p:spPr>
          <a:xfrm>
            <a:off x="2181450" y="793875"/>
            <a:ext cx="6858000" cy="4629150"/>
          </a:xfrm>
          <a:prstGeom prst="rect">
            <a:avLst/>
          </a:prstGeom>
          <a:noFill/>
          <a:ln>
            <a:noFill/>
          </a:ln>
        </p:spPr>
      </p:pic>
      <p:pic>
        <p:nvPicPr>
          <p:cNvPr id="2031" name="Google Shape;2031;p93"/>
          <p:cNvPicPr preferRelativeResize="0"/>
          <p:nvPr/>
        </p:nvPicPr>
        <p:blipFill>
          <a:blip r:embed="rId5">
            <a:alphaModFix/>
          </a:blip>
          <a:stretch>
            <a:fillRect/>
          </a:stretch>
        </p:blipFill>
        <p:spPr>
          <a:xfrm>
            <a:off x="9171450" y="793875"/>
            <a:ext cx="6858000" cy="4629150"/>
          </a:xfrm>
          <a:prstGeom prst="rect">
            <a:avLst/>
          </a:prstGeom>
          <a:noFill/>
          <a:ln>
            <a:noFill/>
          </a:ln>
        </p:spPr>
      </p:pic>
      <p:pic>
        <p:nvPicPr>
          <p:cNvPr id="2032" name="Google Shape;2032;p93"/>
          <p:cNvPicPr preferRelativeResize="0"/>
          <p:nvPr/>
        </p:nvPicPr>
        <p:blipFill>
          <a:blip r:embed="rId6">
            <a:alphaModFix/>
          </a:blip>
          <a:stretch>
            <a:fillRect/>
          </a:stretch>
        </p:blipFill>
        <p:spPr>
          <a:xfrm>
            <a:off x="2181450" y="5495725"/>
            <a:ext cx="6858000" cy="4629150"/>
          </a:xfrm>
          <a:prstGeom prst="rect">
            <a:avLst/>
          </a:prstGeom>
          <a:noFill/>
          <a:ln>
            <a:noFill/>
          </a:ln>
        </p:spPr>
      </p:pic>
      <p:pic>
        <p:nvPicPr>
          <p:cNvPr id="2033" name="Google Shape;2033;p93"/>
          <p:cNvPicPr preferRelativeResize="0"/>
          <p:nvPr/>
        </p:nvPicPr>
        <p:blipFill>
          <a:blip r:embed="rId7">
            <a:alphaModFix/>
          </a:blip>
          <a:stretch>
            <a:fillRect/>
          </a:stretch>
        </p:blipFill>
        <p:spPr>
          <a:xfrm>
            <a:off x="9171450" y="5495725"/>
            <a:ext cx="6858000" cy="4629150"/>
          </a:xfrm>
          <a:prstGeom prst="rect">
            <a:avLst/>
          </a:prstGeom>
          <a:noFill/>
          <a:ln>
            <a:noFill/>
          </a:ln>
        </p:spPr>
      </p:pic>
      <p:sp>
        <p:nvSpPr>
          <p:cNvPr id="2034" name="Google Shape;2034;p93"/>
          <p:cNvSpPr txBox="1"/>
          <p:nvPr/>
        </p:nvSpPr>
        <p:spPr>
          <a:xfrm>
            <a:off x="176425" y="2126600"/>
            <a:ext cx="2118900" cy="10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720x486</a:t>
            </a:r>
            <a:endParaRPr sz="3200">
              <a:solidFill>
                <a:schemeClr val="dk1"/>
              </a:solidFill>
              <a:latin typeface="Calibri"/>
              <a:ea typeface="Calibri"/>
              <a:cs typeface="Calibri"/>
              <a:sym typeface="Calibri"/>
            </a:endParaRPr>
          </a:p>
        </p:txBody>
      </p:sp>
      <p:sp>
        <p:nvSpPr>
          <p:cNvPr id="2035" name="Google Shape;2035;p93"/>
          <p:cNvSpPr txBox="1"/>
          <p:nvPr/>
        </p:nvSpPr>
        <p:spPr>
          <a:xfrm>
            <a:off x="15865100" y="2126600"/>
            <a:ext cx="2118900" cy="10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720x480</a:t>
            </a:r>
            <a:endParaRPr sz="3200">
              <a:solidFill>
                <a:schemeClr val="dk1"/>
              </a:solidFill>
              <a:latin typeface="Calibri"/>
              <a:ea typeface="Calibri"/>
              <a:cs typeface="Calibri"/>
              <a:sym typeface="Calibri"/>
            </a:endParaRPr>
          </a:p>
        </p:txBody>
      </p:sp>
      <p:sp>
        <p:nvSpPr>
          <p:cNvPr id="2036" name="Google Shape;2036;p93"/>
          <p:cNvSpPr txBox="1"/>
          <p:nvPr/>
        </p:nvSpPr>
        <p:spPr>
          <a:xfrm>
            <a:off x="275275" y="6934000"/>
            <a:ext cx="2118900" cy="10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704x480</a:t>
            </a:r>
            <a:endParaRPr sz="3200">
              <a:solidFill>
                <a:schemeClr val="dk1"/>
              </a:solidFill>
              <a:latin typeface="Calibri"/>
              <a:ea typeface="Calibri"/>
              <a:cs typeface="Calibri"/>
              <a:sym typeface="Calibri"/>
            </a:endParaRPr>
          </a:p>
        </p:txBody>
      </p:sp>
      <p:sp>
        <p:nvSpPr>
          <p:cNvPr id="2037" name="Google Shape;2037;p93"/>
          <p:cNvSpPr txBox="1"/>
          <p:nvPr/>
        </p:nvSpPr>
        <p:spPr>
          <a:xfrm>
            <a:off x="16029450" y="6934000"/>
            <a:ext cx="2118900" cy="10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710.85x486</a:t>
            </a:r>
            <a:endParaRPr sz="3200">
              <a:solidFill>
                <a:schemeClr val="dk1"/>
              </a:solidFill>
              <a:latin typeface="Calibri"/>
              <a:ea typeface="Calibri"/>
              <a:cs typeface="Calibri"/>
              <a:sym typeface="Calibri"/>
            </a:endParaRPr>
          </a:p>
        </p:txBody>
      </p:sp>
      <p:sp>
        <p:nvSpPr>
          <p:cNvPr id="2038" name="Google Shape;2038;p93"/>
          <p:cNvSpPr txBox="1"/>
          <p:nvPr/>
        </p:nvSpPr>
        <p:spPr>
          <a:xfrm>
            <a:off x="7114600" y="103875"/>
            <a:ext cx="3838500" cy="6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What's 4/3?</a:t>
            </a:r>
            <a:endParaRPr sz="400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94"/>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181460" l="-2868" r="-55717" t="-468"/>
            </a:stretch>
          </a:blipFill>
          <a:ln>
            <a:noFill/>
          </a:ln>
        </p:spPr>
      </p:sp>
      <p:pic>
        <p:nvPicPr>
          <p:cNvPr id="2044" name="Google Shape;2044;p94"/>
          <p:cNvPicPr preferRelativeResize="0"/>
          <p:nvPr/>
        </p:nvPicPr>
        <p:blipFill>
          <a:blip r:embed="rId4">
            <a:alphaModFix/>
          </a:blip>
          <a:stretch>
            <a:fillRect/>
          </a:stretch>
        </p:blipFill>
        <p:spPr>
          <a:xfrm>
            <a:off x="1047750" y="-1482500"/>
            <a:ext cx="16192500" cy="5943600"/>
          </a:xfrm>
          <a:prstGeom prst="rect">
            <a:avLst/>
          </a:prstGeom>
          <a:noFill/>
          <a:ln>
            <a:noFill/>
          </a:ln>
        </p:spPr>
      </p:pic>
      <p:graphicFrame>
        <p:nvGraphicFramePr>
          <p:cNvPr id="2045" name="Google Shape;2045;p94"/>
          <p:cNvGraphicFramePr/>
          <p:nvPr/>
        </p:nvGraphicFramePr>
        <p:xfrm>
          <a:off x="398088" y="4889625"/>
          <a:ext cx="3000000" cy="3000000"/>
        </p:xfrm>
        <a:graphic>
          <a:graphicData uri="http://schemas.openxmlformats.org/drawingml/2006/table">
            <a:tbl>
              <a:tblPr>
                <a:noFill/>
                <a:tableStyleId>{CA8186E4-5A00-42D5-B850-A6F2ACC17C4A}</a:tableStyleId>
              </a:tblPr>
              <a:tblGrid>
                <a:gridCol w="1666800"/>
                <a:gridCol w="1800900"/>
                <a:gridCol w="3429400"/>
                <a:gridCol w="3544350"/>
                <a:gridCol w="3467700"/>
                <a:gridCol w="3582650"/>
              </a:tblGrid>
              <a:tr h="1414325">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ctr">
                        <a:spcBef>
                          <a:spcPts val="0"/>
                        </a:spcBef>
                        <a:spcAft>
                          <a:spcPts val="0"/>
                        </a:spcAft>
                        <a:buNone/>
                      </a:pPr>
                      <a:r>
                        <a:rPr lang="en-US" sz="2800"/>
                        <a:t>sample aspect ratio width</a:t>
                      </a:r>
                      <a:endParaRPr sz="2800"/>
                    </a:p>
                  </a:txBody>
                  <a:tcPr marT="9525" marB="91425" marR="9525" marL="9525" anchor="b"/>
                </a:tc>
                <a:tc>
                  <a:txBody>
                    <a:bodyPr/>
                    <a:lstStyle/>
                    <a:p>
                      <a:pPr indent="0" lvl="0" marL="0" rtl="0" algn="ctr">
                        <a:spcBef>
                          <a:spcPts val="0"/>
                        </a:spcBef>
                        <a:spcAft>
                          <a:spcPts val="0"/>
                        </a:spcAft>
                        <a:buNone/>
                      </a:pPr>
                      <a:r>
                        <a:rPr lang="en-US" sz="2800"/>
                        <a:t>sample aspect ratio height</a:t>
                      </a:r>
                      <a:endParaRPr sz="28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rPr lang="en-US" sz="2700"/>
                        <a:t>As decimal</a:t>
                      </a:r>
                      <a:endParaRPr sz="2700"/>
                    </a:p>
                  </a:txBody>
                  <a:tcPr marT="9525" marB="91425" marR="9525" marL="9525" anchor="b"/>
                </a:tc>
              </a:tr>
              <a:tr h="861375">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r">
                        <a:spcBef>
                          <a:spcPts val="0"/>
                        </a:spcBef>
                        <a:spcAft>
                          <a:spcPts val="0"/>
                        </a:spcAft>
                        <a:buNone/>
                      </a:pPr>
                      <a:r>
                        <a:rPr lang="en-US" sz="2800"/>
                        <a:t>( 8 / </a:t>
                      </a:r>
                      <a:endParaRPr sz="2800"/>
                    </a:p>
                  </a:txBody>
                  <a:tcPr marT="9525" marB="91425" marR="9525" marL="9525" anchor="b"/>
                </a:tc>
                <a:tc>
                  <a:txBody>
                    <a:bodyPr/>
                    <a:lstStyle/>
                    <a:p>
                      <a:pPr indent="0" lvl="0" marL="0" rtl="0" algn="l">
                        <a:spcBef>
                          <a:spcPts val="0"/>
                        </a:spcBef>
                        <a:spcAft>
                          <a:spcPts val="0"/>
                        </a:spcAft>
                        <a:buNone/>
                      </a:pPr>
                      <a:r>
                        <a:rPr lang="en-US" sz="2800"/>
                        <a:t> 9 ) =</a:t>
                      </a:r>
                      <a:endParaRPr sz="28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lnSpc>
                          <a:spcPct val="115000"/>
                        </a:lnSpc>
                        <a:spcBef>
                          <a:spcPts val="0"/>
                        </a:spcBef>
                        <a:spcAft>
                          <a:spcPts val="0"/>
                        </a:spcAft>
                        <a:buNone/>
                      </a:pPr>
                      <a:r>
                        <a:rPr lang="en-US" sz="2800"/>
                        <a:t>0.88888889</a:t>
                      </a:r>
                      <a:endParaRPr sz="2800"/>
                    </a:p>
                  </a:txBody>
                  <a:tcPr marT="9525" marB="91425" marR="9525" marL="9525" anchor="b"/>
                </a:tc>
              </a:tr>
              <a:tr h="861375">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r">
                        <a:spcBef>
                          <a:spcPts val="0"/>
                        </a:spcBef>
                        <a:spcAft>
                          <a:spcPts val="0"/>
                        </a:spcAft>
                        <a:buNone/>
                      </a:pPr>
                      <a:r>
                        <a:rPr lang="en-US" sz="2800"/>
                        <a:t>( 9 / </a:t>
                      </a:r>
                      <a:endParaRPr sz="2800"/>
                    </a:p>
                  </a:txBody>
                  <a:tcPr marT="9525" marB="91425" marR="9525" marL="9525" anchor="b"/>
                </a:tc>
                <a:tc>
                  <a:txBody>
                    <a:bodyPr/>
                    <a:lstStyle/>
                    <a:p>
                      <a:pPr indent="0" lvl="0" marL="0" rtl="0" algn="l">
                        <a:spcBef>
                          <a:spcPts val="0"/>
                        </a:spcBef>
                        <a:spcAft>
                          <a:spcPts val="0"/>
                        </a:spcAft>
                        <a:buNone/>
                      </a:pPr>
                      <a:r>
                        <a:rPr lang="en-US" sz="2800"/>
                        <a:t>10 ) =</a:t>
                      </a:r>
                      <a:endParaRPr sz="28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rPr lang="en-US" sz="2800"/>
                        <a:t>0.9</a:t>
                      </a:r>
                      <a:endParaRPr sz="2800"/>
                    </a:p>
                  </a:txBody>
                  <a:tcPr marT="9525" marB="91425" marR="9525" marL="9525" anchor="b"/>
                </a:tc>
              </a:tr>
              <a:tr h="861375">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r">
                        <a:spcBef>
                          <a:spcPts val="0"/>
                        </a:spcBef>
                        <a:spcAft>
                          <a:spcPts val="0"/>
                        </a:spcAft>
                        <a:buNone/>
                      </a:pPr>
                      <a:r>
                        <a:rPr lang="en-US" sz="2800"/>
                        <a:t>( 10 /</a:t>
                      </a:r>
                      <a:endParaRPr sz="2800"/>
                    </a:p>
                  </a:txBody>
                  <a:tcPr marT="9525" marB="91425" marR="9525" marL="9525" anchor="b"/>
                </a:tc>
                <a:tc>
                  <a:txBody>
                    <a:bodyPr/>
                    <a:lstStyle/>
                    <a:p>
                      <a:pPr indent="0" lvl="0" marL="0" rtl="0" algn="l">
                        <a:spcBef>
                          <a:spcPts val="0"/>
                        </a:spcBef>
                        <a:spcAft>
                          <a:spcPts val="0"/>
                        </a:spcAft>
                        <a:buNone/>
                      </a:pPr>
                      <a:r>
                        <a:rPr lang="en-US" sz="2800"/>
                        <a:t> 11 ) =</a:t>
                      </a:r>
                      <a:endParaRPr sz="28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lnSpc>
                          <a:spcPct val="115000"/>
                        </a:lnSpc>
                        <a:spcBef>
                          <a:spcPts val="0"/>
                        </a:spcBef>
                        <a:spcAft>
                          <a:spcPts val="0"/>
                        </a:spcAft>
                        <a:buNone/>
                      </a:pPr>
                      <a:r>
                        <a:rPr lang="en-US" sz="2800"/>
                        <a:t>0.90909091</a:t>
                      </a:r>
                      <a:endParaRPr sz="2800"/>
                    </a:p>
                  </a:txBody>
                  <a:tcPr marT="9525" marB="91425" marR="9525" marL="9525" anchor="b"/>
                </a:tc>
              </a:tr>
              <a:tr h="861375">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r">
                        <a:spcBef>
                          <a:spcPts val="0"/>
                        </a:spcBef>
                        <a:spcAft>
                          <a:spcPts val="0"/>
                        </a:spcAft>
                        <a:buNone/>
                      </a:pPr>
                      <a:r>
                        <a:rPr lang="en-US" sz="2800"/>
                        <a:t>( 4320 /</a:t>
                      </a:r>
                      <a:endParaRPr sz="2800"/>
                    </a:p>
                  </a:txBody>
                  <a:tcPr marT="9525" marB="91425" marR="9525" marL="9525" anchor="b"/>
                </a:tc>
                <a:tc>
                  <a:txBody>
                    <a:bodyPr/>
                    <a:lstStyle/>
                    <a:p>
                      <a:pPr indent="0" lvl="0" marL="0" rtl="0" algn="l">
                        <a:spcBef>
                          <a:spcPts val="0"/>
                        </a:spcBef>
                        <a:spcAft>
                          <a:spcPts val="0"/>
                        </a:spcAft>
                        <a:buNone/>
                      </a:pPr>
                      <a:r>
                        <a:rPr lang="en-US" sz="2800"/>
                        <a:t> 4739 ) =</a:t>
                      </a:r>
                      <a:endParaRPr sz="2800"/>
                    </a:p>
                  </a:txBody>
                  <a:tcPr marT="9525" marB="91425" marR="9525" marL="9525" anchor="b"/>
                </a:tc>
                <a:tc>
                  <a:txBody>
                    <a:bodyPr/>
                    <a:lstStyle/>
                    <a:p>
                      <a:pPr indent="0" lvl="0" marL="0" rtl="0" algn="l">
                        <a:spcBef>
                          <a:spcPts val="0"/>
                        </a:spcBef>
                        <a:spcAft>
                          <a:spcPts val="0"/>
                        </a:spcAft>
                        <a:buNone/>
                      </a:pPr>
                      <a:r>
                        <a:t/>
                      </a:r>
                      <a:endParaRPr/>
                    </a:p>
                  </a:txBody>
                  <a:tcPr marT="9525" marB="91425" marR="9525" marL="9525" anchor="b"/>
                </a:tc>
                <a:tc>
                  <a:txBody>
                    <a:bodyPr/>
                    <a:lstStyle/>
                    <a:p>
                      <a:pPr indent="0" lvl="0" marL="0" rtl="0" algn="l">
                        <a:lnSpc>
                          <a:spcPct val="115000"/>
                        </a:lnSpc>
                        <a:spcBef>
                          <a:spcPts val="0"/>
                        </a:spcBef>
                        <a:spcAft>
                          <a:spcPts val="0"/>
                        </a:spcAft>
                        <a:buNone/>
                      </a:pPr>
                      <a:r>
                        <a:rPr lang="en-US" sz="2800"/>
                        <a:t>0.91158472</a:t>
                      </a:r>
                      <a:endParaRPr sz="2800"/>
                    </a:p>
                  </a:txBody>
                  <a:tcPr marT="9525" marB="91425" marR="9525" marL="9525" anchor="b"/>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2049" name="Shape 2049"/>
        <p:cNvGrpSpPr/>
        <p:nvPr/>
      </p:nvGrpSpPr>
      <p:grpSpPr>
        <a:xfrm>
          <a:off x="0" y="0"/>
          <a:ext cx="0" cy="0"/>
          <a:chOff x="0" y="0"/>
          <a:chExt cx="0" cy="0"/>
        </a:xfrm>
      </p:grpSpPr>
      <p:sp>
        <p:nvSpPr>
          <p:cNvPr descr="a rounded gradient shape" id="2050" name="Google Shape;2050;p95"/>
          <p:cNvSpPr/>
          <p:nvPr/>
        </p:nvSpPr>
        <p:spPr>
          <a:xfrm>
            <a:off x="8891207" y="1527681"/>
            <a:ext cx="13938055" cy="13938055"/>
          </a:xfrm>
          <a:custGeom>
            <a:rect b="b" l="l" r="r" t="t"/>
            <a:pathLst>
              <a:path extrusionOk="0" h="13938055" w="13938055">
                <a:moveTo>
                  <a:pt x="0" y="0"/>
                </a:moveTo>
                <a:lnTo>
                  <a:pt x="13938054" y="0"/>
                </a:lnTo>
                <a:lnTo>
                  <a:pt x="13938054" y="13938055"/>
                </a:lnTo>
                <a:lnTo>
                  <a:pt x="0" y="13938055"/>
                </a:lnTo>
                <a:lnTo>
                  <a:pt x="0" y="0"/>
                </a:lnTo>
                <a:close/>
              </a:path>
            </a:pathLst>
          </a:custGeom>
          <a:blipFill rotWithShape="1">
            <a:blip r:embed="rId3">
              <a:alphaModFix/>
            </a:blip>
            <a:stretch>
              <a:fillRect b="0" l="0" r="0" t="0"/>
            </a:stretch>
          </a:blipFill>
          <a:ln>
            <a:noFill/>
          </a:ln>
        </p:spPr>
      </p:sp>
      <p:sp>
        <p:nvSpPr>
          <p:cNvPr descr="a rounded gradient shape" id="2051" name="Google Shape;2051;p95"/>
          <p:cNvSpPr/>
          <p:nvPr/>
        </p:nvSpPr>
        <p:spPr>
          <a:xfrm>
            <a:off x="-6646512" y="-5912889"/>
            <a:ext cx="15350424" cy="15350424"/>
          </a:xfrm>
          <a:custGeom>
            <a:rect b="b" l="l" r="r" t="t"/>
            <a:pathLst>
              <a:path extrusionOk="0" h="15350424" w="15350424">
                <a:moveTo>
                  <a:pt x="0" y="0"/>
                </a:moveTo>
                <a:lnTo>
                  <a:pt x="15350424" y="0"/>
                </a:lnTo>
                <a:lnTo>
                  <a:pt x="15350424" y="15350424"/>
                </a:lnTo>
                <a:lnTo>
                  <a:pt x="0" y="15350424"/>
                </a:lnTo>
                <a:lnTo>
                  <a:pt x="0" y="0"/>
                </a:lnTo>
                <a:close/>
              </a:path>
            </a:pathLst>
          </a:custGeom>
          <a:blipFill rotWithShape="1">
            <a:blip r:embed="rId4">
              <a:alphaModFix/>
            </a:blip>
            <a:stretch>
              <a:fillRect b="0" l="0" r="0" t="0"/>
            </a:stretch>
          </a:blipFill>
          <a:ln>
            <a:noFill/>
          </a:ln>
        </p:spPr>
      </p:sp>
      <p:pic>
        <p:nvPicPr>
          <p:cNvPr id="2052" name="Google Shape;2052;p95"/>
          <p:cNvPicPr preferRelativeResize="0"/>
          <p:nvPr/>
        </p:nvPicPr>
        <p:blipFill>
          <a:blip r:embed="rId5">
            <a:alphaModFix/>
          </a:blip>
          <a:stretch>
            <a:fillRect/>
          </a:stretch>
        </p:blipFill>
        <p:spPr>
          <a:xfrm>
            <a:off x="370475" y="230625"/>
            <a:ext cx="6229350" cy="4629150"/>
          </a:xfrm>
          <a:prstGeom prst="rect">
            <a:avLst/>
          </a:prstGeom>
          <a:noFill/>
          <a:ln>
            <a:noFill/>
          </a:ln>
        </p:spPr>
      </p:pic>
      <p:pic>
        <p:nvPicPr>
          <p:cNvPr id="2053" name="Google Shape;2053;p95"/>
          <p:cNvPicPr preferRelativeResize="0"/>
          <p:nvPr/>
        </p:nvPicPr>
        <p:blipFill>
          <a:blip r:embed="rId6">
            <a:alphaModFix/>
          </a:blip>
          <a:stretch>
            <a:fillRect/>
          </a:stretch>
        </p:blipFill>
        <p:spPr>
          <a:xfrm>
            <a:off x="8974425" y="230625"/>
            <a:ext cx="6248400" cy="4629150"/>
          </a:xfrm>
          <a:prstGeom prst="rect">
            <a:avLst/>
          </a:prstGeom>
          <a:noFill/>
          <a:ln>
            <a:noFill/>
          </a:ln>
        </p:spPr>
      </p:pic>
      <p:pic>
        <p:nvPicPr>
          <p:cNvPr id="2054" name="Google Shape;2054;p95"/>
          <p:cNvPicPr preferRelativeResize="0"/>
          <p:nvPr/>
        </p:nvPicPr>
        <p:blipFill>
          <a:blip r:embed="rId7">
            <a:alphaModFix/>
          </a:blip>
          <a:stretch>
            <a:fillRect/>
          </a:stretch>
        </p:blipFill>
        <p:spPr>
          <a:xfrm>
            <a:off x="1504550" y="5235950"/>
            <a:ext cx="6172200" cy="4629150"/>
          </a:xfrm>
          <a:prstGeom prst="rect">
            <a:avLst/>
          </a:prstGeom>
          <a:noFill/>
          <a:ln>
            <a:noFill/>
          </a:ln>
        </p:spPr>
      </p:pic>
      <p:pic>
        <p:nvPicPr>
          <p:cNvPr id="2055" name="Google Shape;2055;p95"/>
          <p:cNvPicPr preferRelativeResize="0"/>
          <p:nvPr/>
        </p:nvPicPr>
        <p:blipFill>
          <a:blip r:embed="rId8">
            <a:alphaModFix/>
          </a:blip>
          <a:stretch>
            <a:fillRect/>
          </a:stretch>
        </p:blipFill>
        <p:spPr>
          <a:xfrm>
            <a:off x="10130113" y="5297375"/>
            <a:ext cx="6086475" cy="4629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2059" name="Shape 2059"/>
        <p:cNvGrpSpPr/>
        <p:nvPr/>
      </p:nvGrpSpPr>
      <p:grpSpPr>
        <a:xfrm>
          <a:off x="0" y="0"/>
          <a:ext cx="0" cy="0"/>
          <a:chOff x="0" y="0"/>
          <a:chExt cx="0" cy="0"/>
        </a:xfrm>
      </p:grpSpPr>
      <p:sp>
        <p:nvSpPr>
          <p:cNvPr descr="a rounded gradient shape" id="2060" name="Google Shape;2060;p96"/>
          <p:cNvSpPr/>
          <p:nvPr/>
        </p:nvSpPr>
        <p:spPr>
          <a:xfrm>
            <a:off x="8891207" y="1527681"/>
            <a:ext cx="13938055" cy="13938055"/>
          </a:xfrm>
          <a:custGeom>
            <a:rect b="b" l="l" r="r" t="t"/>
            <a:pathLst>
              <a:path extrusionOk="0" h="13938055" w="13938055">
                <a:moveTo>
                  <a:pt x="0" y="0"/>
                </a:moveTo>
                <a:lnTo>
                  <a:pt x="13938054" y="0"/>
                </a:lnTo>
                <a:lnTo>
                  <a:pt x="13938054" y="13938055"/>
                </a:lnTo>
                <a:lnTo>
                  <a:pt x="0" y="13938055"/>
                </a:lnTo>
                <a:lnTo>
                  <a:pt x="0" y="0"/>
                </a:lnTo>
                <a:close/>
              </a:path>
            </a:pathLst>
          </a:custGeom>
          <a:blipFill rotWithShape="1">
            <a:blip r:embed="rId3">
              <a:alphaModFix/>
            </a:blip>
            <a:stretch>
              <a:fillRect b="0" l="0" r="0" t="0"/>
            </a:stretch>
          </a:blipFill>
          <a:ln>
            <a:noFill/>
          </a:ln>
        </p:spPr>
      </p:sp>
      <p:sp>
        <p:nvSpPr>
          <p:cNvPr descr="a rounded gradient shape" id="2061" name="Google Shape;2061;p96"/>
          <p:cNvSpPr/>
          <p:nvPr/>
        </p:nvSpPr>
        <p:spPr>
          <a:xfrm>
            <a:off x="-6646512" y="-5912889"/>
            <a:ext cx="15350424" cy="15350424"/>
          </a:xfrm>
          <a:custGeom>
            <a:rect b="b" l="l" r="r" t="t"/>
            <a:pathLst>
              <a:path extrusionOk="0" h="15350424" w="15350424">
                <a:moveTo>
                  <a:pt x="0" y="0"/>
                </a:moveTo>
                <a:lnTo>
                  <a:pt x="15350424" y="0"/>
                </a:lnTo>
                <a:lnTo>
                  <a:pt x="15350424" y="15350424"/>
                </a:lnTo>
                <a:lnTo>
                  <a:pt x="0" y="15350424"/>
                </a:lnTo>
                <a:lnTo>
                  <a:pt x="0" y="0"/>
                </a:lnTo>
                <a:close/>
              </a:path>
            </a:pathLst>
          </a:custGeom>
          <a:blipFill rotWithShape="1">
            <a:blip r:embed="rId4">
              <a:alphaModFix/>
            </a:blip>
            <a:stretch>
              <a:fillRect b="0" l="0" r="0" t="0"/>
            </a:stretch>
          </a:blipFill>
          <a:ln>
            <a:noFill/>
          </a:ln>
        </p:spPr>
      </p:sp>
      <p:pic>
        <p:nvPicPr>
          <p:cNvPr id="2062" name="Google Shape;2062;p96"/>
          <p:cNvPicPr preferRelativeResize="0"/>
          <p:nvPr/>
        </p:nvPicPr>
        <p:blipFill>
          <a:blip r:embed="rId5">
            <a:alphaModFix/>
          </a:blip>
          <a:stretch>
            <a:fillRect/>
          </a:stretch>
        </p:blipFill>
        <p:spPr>
          <a:xfrm>
            <a:off x="370475" y="230625"/>
            <a:ext cx="6229350" cy="4629150"/>
          </a:xfrm>
          <a:prstGeom prst="rect">
            <a:avLst/>
          </a:prstGeom>
          <a:noFill/>
          <a:ln>
            <a:noFill/>
          </a:ln>
        </p:spPr>
      </p:pic>
      <p:pic>
        <p:nvPicPr>
          <p:cNvPr id="2063" name="Google Shape;2063;p96"/>
          <p:cNvPicPr preferRelativeResize="0"/>
          <p:nvPr/>
        </p:nvPicPr>
        <p:blipFill>
          <a:blip r:embed="rId6">
            <a:alphaModFix/>
          </a:blip>
          <a:stretch>
            <a:fillRect/>
          </a:stretch>
        </p:blipFill>
        <p:spPr>
          <a:xfrm>
            <a:off x="8974425" y="230625"/>
            <a:ext cx="6248400" cy="4629150"/>
          </a:xfrm>
          <a:prstGeom prst="rect">
            <a:avLst/>
          </a:prstGeom>
          <a:noFill/>
          <a:ln>
            <a:noFill/>
          </a:ln>
        </p:spPr>
      </p:pic>
      <p:pic>
        <p:nvPicPr>
          <p:cNvPr id="2064" name="Google Shape;2064;p96"/>
          <p:cNvPicPr preferRelativeResize="0"/>
          <p:nvPr/>
        </p:nvPicPr>
        <p:blipFill>
          <a:blip r:embed="rId7">
            <a:alphaModFix/>
          </a:blip>
          <a:stretch>
            <a:fillRect/>
          </a:stretch>
        </p:blipFill>
        <p:spPr>
          <a:xfrm>
            <a:off x="1504550" y="5235950"/>
            <a:ext cx="6172200" cy="4629150"/>
          </a:xfrm>
          <a:prstGeom prst="rect">
            <a:avLst/>
          </a:prstGeom>
          <a:noFill/>
          <a:ln>
            <a:noFill/>
          </a:ln>
        </p:spPr>
      </p:pic>
      <p:pic>
        <p:nvPicPr>
          <p:cNvPr id="2065" name="Google Shape;2065;p96"/>
          <p:cNvPicPr preferRelativeResize="0"/>
          <p:nvPr/>
        </p:nvPicPr>
        <p:blipFill>
          <a:blip r:embed="rId8">
            <a:alphaModFix/>
          </a:blip>
          <a:stretch>
            <a:fillRect/>
          </a:stretch>
        </p:blipFill>
        <p:spPr>
          <a:xfrm>
            <a:off x="10130113" y="5297375"/>
            <a:ext cx="6086475" cy="4629150"/>
          </a:xfrm>
          <a:prstGeom prst="rect">
            <a:avLst/>
          </a:prstGeom>
          <a:noFill/>
          <a:ln>
            <a:noFill/>
          </a:ln>
        </p:spPr>
      </p:pic>
      <p:sp>
        <p:nvSpPr>
          <p:cNvPr id="2066" name="Google Shape;2066;p96"/>
          <p:cNvSpPr txBox="1"/>
          <p:nvPr/>
        </p:nvSpPr>
        <p:spPr>
          <a:xfrm>
            <a:off x="6938050" y="1439750"/>
            <a:ext cx="1651800" cy="18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10/11</a:t>
            </a:r>
            <a:endParaRPr sz="3200">
              <a:solidFill>
                <a:schemeClr val="dk1"/>
              </a:solidFill>
              <a:latin typeface="Calibri"/>
              <a:ea typeface="Calibri"/>
              <a:cs typeface="Calibri"/>
              <a:sym typeface="Calibri"/>
            </a:endParaRPr>
          </a:p>
        </p:txBody>
      </p:sp>
      <p:sp>
        <p:nvSpPr>
          <p:cNvPr id="2067" name="Google Shape;2067;p96"/>
          <p:cNvSpPr txBox="1"/>
          <p:nvPr/>
        </p:nvSpPr>
        <p:spPr>
          <a:xfrm>
            <a:off x="8077538" y="6637025"/>
            <a:ext cx="1651800" cy="18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9/10</a:t>
            </a:r>
            <a:endParaRPr sz="3200">
              <a:solidFill>
                <a:schemeClr val="dk1"/>
              </a:solidFill>
              <a:latin typeface="Calibri"/>
              <a:ea typeface="Calibri"/>
              <a:cs typeface="Calibri"/>
              <a:sym typeface="Calibri"/>
            </a:endParaRPr>
          </a:p>
        </p:txBody>
      </p:sp>
      <p:sp>
        <p:nvSpPr>
          <p:cNvPr id="2068" name="Google Shape;2068;p96"/>
          <p:cNvSpPr txBox="1"/>
          <p:nvPr/>
        </p:nvSpPr>
        <p:spPr>
          <a:xfrm>
            <a:off x="16321338" y="6698450"/>
            <a:ext cx="1651800" cy="18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8/9</a:t>
            </a:r>
            <a:endParaRPr sz="3200">
              <a:solidFill>
                <a:schemeClr val="dk1"/>
              </a:solidFill>
              <a:latin typeface="Calibri"/>
              <a:ea typeface="Calibri"/>
              <a:cs typeface="Calibri"/>
              <a:sym typeface="Calibri"/>
            </a:endParaRPr>
          </a:p>
        </p:txBody>
      </p:sp>
      <p:sp>
        <p:nvSpPr>
          <p:cNvPr id="2069" name="Google Shape;2069;p96"/>
          <p:cNvSpPr txBox="1"/>
          <p:nvPr/>
        </p:nvSpPr>
        <p:spPr>
          <a:xfrm>
            <a:off x="15721428" y="1753425"/>
            <a:ext cx="2040900" cy="18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4320/4739</a:t>
            </a:r>
            <a:endParaRPr sz="32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2073" name="Shape 2073"/>
        <p:cNvGrpSpPr/>
        <p:nvPr/>
      </p:nvGrpSpPr>
      <p:grpSpPr>
        <a:xfrm>
          <a:off x="0" y="0"/>
          <a:ext cx="0" cy="0"/>
          <a:chOff x="0" y="0"/>
          <a:chExt cx="0" cy="0"/>
        </a:xfrm>
      </p:grpSpPr>
      <p:sp>
        <p:nvSpPr>
          <p:cNvPr descr="a rounded gradient shape" id="2074" name="Google Shape;2074;p97"/>
          <p:cNvSpPr/>
          <p:nvPr/>
        </p:nvSpPr>
        <p:spPr>
          <a:xfrm>
            <a:off x="8891207" y="1527681"/>
            <a:ext cx="13938055" cy="13938055"/>
          </a:xfrm>
          <a:custGeom>
            <a:rect b="b" l="l" r="r" t="t"/>
            <a:pathLst>
              <a:path extrusionOk="0" h="13938055" w="13938055">
                <a:moveTo>
                  <a:pt x="0" y="0"/>
                </a:moveTo>
                <a:lnTo>
                  <a:pt x="13938054" y="0"/>
                </a:lnTo>
                <a:lnTo>
                  <a:pt x="13938054" y="13938055"/>
                </a:lnTo>
                <a:lnTo>
                  <a:pt x="0" y="13938055"/>
                </a:lnTo>
                <a:lnTo>
                  <a:pt x="0" y="0"/>
                </a:lnTo>
                <a:close/>
              </a:path>
            </a:pathLst>
          </a:custGeom>
          <a:blipFill rotWithShape="1">
            <a:blip r:embed="rId3">
              <a:alphaModFix/>
            </a:blip>
            <a:stretch>
              <a:fillRect b="0" l="0" r="0" t="0"/>
            </a:stretch>
          </a:blipFill>
          <a:ln>
            <a:noFill/>
          </a:ln>
        </p:spPr>
      </p:sp>
      <p:sp>
        <p:nvSpPr>
          <p:cNvPr descr="a rounded gradient shape" id="2075" name="Google Shape;2075;p97"/>
          <p:cNvSpPr/>
          <p:nvPr/>
        </p:nvSpPr>
        <p:spPr>
          <a:xfrm>
            <a:off x="-6646512" y="-5912889"/>
            <a:ext cx="15350424" cy="15350424"/>
          </a:xfrm>
          <a:custGeom>
            <a:rect b="b" l="l" r="r" t="t"/>
            <a:pathLst>
              <a:path extrusionOk="0" h="15350424" w="15350424">
                <a:moveTo>
                  <a:pt x="0" y="0"/>
                </a:moveTo>
                <a:lnTo>
                  <a:pt x="15350424" y="0"/>
                </a:lnTo>
                <a:lnTo>
                  <a:pt x="15350424" y="15350424"/>
                </a:lnTo>
                <a:lnTo>
                  <a:pt x="0" y="15350424"/>
                </a:lnTo>
                <a:lnTo>
                  <a:pt x="0" y="0"/>
                </a:lnTo>
                <a:close/>
              </a:path>
            </a:pathLst>
          </a:custGeom>
          <a:blipFill rotWithShape="1">
            <a:blip r:embed="rId4">
              <a:alphaModFix/>
            </a:blip>
            <a:stretch>
              <a:fillRect b="0" l="0" r="0" t="0"/>
            </a:stretch>
          </a:blipFill>
          <a:ln>
            <a:noFill/>
          </a:ln>
        </p:spPr>
      </p:sp>
      <p:sp>
        <p:nvSpPr>
          <p:cNvPr id="2076" name="Google Shape;2076;p97"/>
          <p:cNvSpPr txBox="1"/>
          <p:nvPr/>
        </p:nvSpPr>
        <p:spPr>
          <a:xfrm>
            <a:off x="11793338" y="4564863"/>
            <a:ext cx="1651800" cy="18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10/11</a:t>
            </a:r>
            <a:endParaRPr sz="3200">
              <a:solidFill>
                <a:schemeClr val="dk1"/>
              </a:solidFill>
              <a:latin typeface="Calibri"/>
              <a:ea typeface="Calibri"/>
              <a:cs typeface="Calibri"/>
              <a:sym typeface="Calibri"/>
            </a:endParaRPr>
          </a:p>
        </p:txBody>
      </p:sp>
      <p:sp>
        <p:nvSpPr>
          <p:cNvPr id="2077" name="Google Shape;2077;p97"/>
          <p:cNvSpPr txBox="1"/>
          <p:nvPr/>
        </p:nvSpPr>
        <p:spPr>
          <a:xfrm>
            <a:off x="11793325" y="2242988"/>
            <a:ext cx="1651800" cy="18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9/10</a:t>
            </a:r>
            <a:endParaRPr sz="3200">
              <a:solidFill>
                <a:schemeClr val="dk1"/>
              </a:solidFill>
              <a:latin typeface="Calibri"/>
              <a:ea typeface="Calibri"/>
              <a:cs typeface="Calibri"/>
              <a:sym typeface="Calibri"/>
            </a:endParaRPr>
          </a:p>
        </p:txBody>
      </p:sp>
      <p:sp>
        <p:nvSpPr>
          <p:cNvPr id="2078" name="Google Shape;2078;p97"/>
          <p:cNvSpPr txBox="1"/>
          <p:nvPr/>
        </p:nvSpPr>
        <p:spPr>
          <a:xfrm>
            <a:off x="11793325" y="293063"/>
            <a:ext cx="1651800" cy="18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8/9</a:t>
            </a:r>
            <a:endParaRPr sz="3200">
              <a:solidFill>
                <a:schemeClr val="dk1"/>
              </a:solidFill>
              <a:latin typeface="Calibri"/>
              <a:ea typeface="Calibri"/>
              <a:cs typeface="Calibri"/>
              <a:sym typeface="Calibri"/>
            </a:endParaRPr>
          </a:p>
        </p:txBody>
      </p:sp>
      <p:sp>
        <p:nvSpPr>
          <p:cNvPr id="2079" name="Google Shape;2079;p97"/>
          <p:cNvSpPr txBox="1"/>
          <p:nvPr/>
        </p:nvSpPr>
        <p:spPr>
          <a:xfrm>
            <a:off x="11598790" y="6720513"/>
            <a:ext cx="2040900" cy="18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4320/4739</a:t>
            </a:r>
            <a:endParaRPr sz="3200">
              <a:solidFill>
                <a:schemeClr val="dk1"/>
              </a:solidFill>
              <a:latin typeface="Calibri"/>
              <a:ea typeface="Calibri"/>
              <a:cs typeface="Calibri"/>
              <a:sym typeface="Calibri"/>
            </a:endParaRPr>
          </a:p>
        </p:txBody>
      </p:sp>
      <p:pic>
        <p:nvPicPr>
          <p:cNvPr id="2080" name="Google Shape;2080;p97"/>
          <p:cNvPicPr preferRelativeResize="0"/>
          <p:nvPr/>
        </p:nvPicPr>
        <p:blipFill rotWithShape="1">
          <a:blip r:embed="rId5">
            <a:alphaModFix/>
          </a:blip>
          <a:srcRect b="0" l="690" r="700" t="0"/>
          <a:stretch/>
        </p:blipFill>
        <p:spPr>
          <a:xfrm>
            <a:off x="4731425" y="-64287"/>
            <a:ext cx="6086474" cy="4629150"/>
          </a:xfrm>
          <a:prstGeom prst="rect">
            <a:avLst/>
          </a:prstGeom>
          <a:noFill/>
          <a:ln>
            <a:noFill/>
          </a:ln>
        </p:spPr>
      </p:pic>
      <p:pic>
        <p:nvPicPr>
          <p:cNvPr id="2081" name="Google Shape;2081;p97"/>
          <p:cNvPicPr preferRelativeResize="0"/>
          <p:nvPr/>
        </p:nvPicPr>
        <p:blipFill>
          <a:blip r:embed="rId5">
            <a:alphaModFix/>
          </a:blip>
          <a:stretch>
            <a:fillRect/>
          </a:stretch>
        </p:blipFill>
        <p:spPr>
          <a:xfrm>
            <a:off x="4688563" y="1841613"/>
            <a:ext cx="6172200" cy="4629150"/>
          </a:xfrm>
          <a:prstGeom prst="rect">
            <a:avLst/>
          </a:prstGeom>
          <a:noFill/>
          <a:ln>
            <a:noFill/>
          </a:ln>
        </p:spPr>
      </p:pic>
      <p:pic>
        <p:nvPicPr>
          <p:cNvPr id="2082" name="Google Shape;2082;p97"/>
          <p:cNvPicPr preferRelativeResize="0"/>
          <p:nvPr/>
        </p:nvPicPr>
        <p:blipFill>
          <a:blip r:embed="rId6">
            <a:alphaModFix/>
          </a:blip>
          <a:stretch>
            <a:fillRect/>
          </a:stretch>
        </p:blipFill>
        <p:spPr>
          <a:xfrm>
            <a:off x="4659988" y="3755738"/>
            <a:ext cx="6229350" cy="4629150"/>
          </a:xfrm>
          <a:prstGeom prst="rect">
            <a:avLst/>
          </a:prstGeom>
          <a:noFill/>
          <a:ln>
            <a:noFill/>
          </a:ln>
        </p:spPr>
      </p:pic>
      <p:pic>
        <p:nvPicPr>
          <p:cNvPr id="2083" name="Google Shape;2083;p97"/>
          <p:cNvPicPr preferRelativeResize="0"/>
          <p:nvPr/>
        </p:nvPicPr>
        <p:blipFill>
          <a:blip r:embed="rId7">
            <a:alphaModFix/>
          </a:blip>
          <a:stretch>
            <a:fillRect/>
          </a:stretch>
        </p:blipFill>
        <p:spPr>
          <a:xfrm>
            <a:off x="4648313" y="5722138"/>
            <a:ext cx="6248400" cy="462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571" name="Shape 571"/>
        <p:cNvGrpSpPr/>
        <p:nvPr/>
      </p:nvGrpSpPr>
      <p:grpSpPr>
        <a:xfrm>
          <a:off x="0" y="0"/>
          <a:ext cx="0" cy="0"/>
          <a:chOff x="0" y="0"/>
          <a:chExt cx="0" cy="0"/>
        </a:xfrm>
      </p:grpSpPr>
      <p:sp>
        <p:nvSpPr>
          <p:cNvPr id="572" name="Google Shape;572;p21"/>
          <p:cNvSpPr txBox="1"/>
          <p:nvPr/>
        </p:nvSpPr>
        <p:spPr>
          <a:xfrm>
            <a:off x="3006900" y="8007925"/>
            <a:ext cx="3129600" cy="1662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SAR = </a:t>
            </a:r>
            <a:r>
              <a:rPr lang="en-US" sz="3000"/>
              <a:t>720:48</a:t>
            </a:r>
            <a:r>
              <a:rPr lang="en-US" sz="3000"/>
              <a:t>6</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PAR = </a:t>
            </a:r>
            <a:r>
              <a:rPr lang="en-US" sz="3000"/>
              <a:t>10:11</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DAR = 4:3</a:t>
            </a:r>
            <a:endParaRPr/>
          </a:p>
        </p:txBody>
      </p:sp>
      <p:sp>
        <p:nvSpPr>
          <p:cNvPr id="573" name="Google Shape;573;p21"/>
          <p:cNvSpPr txBox="1"/>
          <p:nvPr/>
        </p:nvSpPr>
        <p:spPr>
          <a:xfrm>
            <a:off x="12176502" y="8007925"/>
            <a:ext cx="2970600" cy="1662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SAR = </a:t>
            </a:r>
            <a:r>
              <a:rPr lang="en-US" sz="3000"/>
              <a:t>720:48</a:t>
            </a:r>
            <a:r>
              <a:rPr lang="en-US" sz="3000"/>
              <a:t>6</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PAR = </a:t>
            </a:r>
            <a:r>
              <a:rPr lang="en-US" sz="3000"/>
              <a:t>40:33</a:t>
            </a:r>
            <a:endParaRPr/>
          </a:p>
          <a:p>
            <a:pPr indent="0" lvl="0" marL="0" marR="0" rtl="0" algn="l">
              <a:lnSpc>
                <a:spcPct val="130000"/>
              </a:lnSpc>
              <a:spcBef>
                <a:spcPts val="0"/>
              </a:spcBef>
              <a:spcAft>
                <a:spcPts val="0"/>
              </a:spcAft>
              <a:buNone/>
            </a:pPr>
            <a:r>
              <a:rPr b="0" i="0" lang="en-US" sz="3000" u="none" cap="none" strike="noStrike">
                <a:solidFill>
                  <a:srgbClr val="000000"/>
                </a:solidFill>
                <a:latin typeface="Arial"/>
                <a:ea typeface="Arial"/>
                <a:cs typeface="Arial"/>
                <a:sym typeface="Arial"/>
              </a:rPr>
              <a:t>DAR = 16:9</a:t>
            </a:r>
            <a:endParaRPr/>
          </a:p>
        </p:txBody>
      </p:sp>
      <p:sp>
        <p:nvSpPr>
          <p:cNvPr id="574" name="Google Shape;574;p21"/>
          <p:cNvSpPr txBox="1"/>
          <p:nvPr/>
        </p:nvSpPr>
        <p:spPr>
          <a:xfrm>
            <a:off x="1028700" y="476574"/>
            <a:ext cx="19012200" cy="861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i="0" lang="en-US" sz="5600" u="none" cap="none" strike="noStrike">
                <a:solidFill>
                  <a:srgbClr val="000000"/>
                </a:solidFill>
                <a:latin typeface="Comfortaa"/>
                <a:ea typeface="Comfortaa"/>
                <a:cs typeface="Comfortaa"/>
                <a:sym typeface="Comfortaa"/>
              </a:rPr>
              <a:t>PAR / DAR / SAR VISUALIZED</a:t>
            </a:r>
            <a:endParaRPr>
              <a:latin typeface="Comfortaa"/>
              <a:ea typeface="Comfortaa"/>
              <a:cs typeface="Comfortaa"/>
              <a:sym typeface="Comfortaa"/>
            </a:endParaRPr>
          </a:p>
        </p:txBody>
      </p:sp>
      <p:grpSp>
        <p:nvGrpSpPr>
          <p:cNvPr id="575" name="Google Shape;575;p21"/>
          <p:cNvGrpSpPr/>
          <p:nvPr/>
        </p:nvGrpSpPr>
        <p:grpSpPr>
          <a:xfrm>
            <a:off x="11444729" y="6450284"/>
            <a:ext cx="993483" cy="881734"/>
            <a:chOff x="0" y="-38100"/>
            <a:chExt cx="413400" cy="366900"/>
          </a:xfrm>
        </p:grpSpPr>
        <p:sp>
          <p:nvSpPr>
            <p:cNvPr id="576" name="Google Shape;576;p21"/>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577" name="Google Shape;577;p21"/>
            <p:cNvSpPr txBox="1"/>
            <p:nvPr/>
          </p:nvSpPr>
          <p:spPr>
            <a:xfrm>
              <a:off x="0" y="-38100"/>
              <a:ext cx="413400" cy="3669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8" name="Google Shape;578;p21"/>
          <p:cNvGrpSpPr/>
          <p:nvPr/>
        </p:nvGrpSpPr>
        <p:grpSpPr>
          <a:xfrm>
            <a:off x="9229725" y="2865766"/>
            <a:ext cx="993483" cy="881282"/>
            <a:chOff x="0" y="-38100"/>
            <a:chExt cx="413400" cy="366712"/>
          </a:xfrm>
        </p:grpSpPr>
        <p:sp>
          <p:nvSpPr>
            <p:cNvPr id="579" name="Google Shape;579;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580" name="Google Shape;580;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1</a:t>
              </a:r>
              <a:endParaRPr/>
            </a:p>
          </p:txBody>
        </p:sp>
      </p:grpSp>
      <p:grpSp>
        <p:nvGrpSpPr>
          <p:cNvPr id="581" name="Google Shape;581;p21"/>
          <p:cNvGrpSpPr/>
          <p:nvPr/>
        </p:nvGrpSpPr>
        <p:grpSpPr>
          <a:xfrm>
            <a:off x="10337227" y="2867821"/>
            <a:ext cx="993483" cy="881282"/>
            <a:chOff x="0" y="-38100"/>
            <a:chExt cx="413400" cy="366712"/>
          </a:xfrm>
        </p:grpSpPr>
        <p:sp>
          <p:nvSpPr>
            <p:cNvPr id="582" name="Google Shape;582;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583" name="Google Shape;583;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2</a:t>
              </a:r>
              <a:endParaRPr/>
            </a:p>
          </p:txBody>
        </p:sp>
      </p:grpSp>
      <p:grpSp>
        <p:nvGrpSpPr>
          <p:cNvPr id="584" name="Google Shape;584;p21"/>
          <p:cNvGrpSpPr/>
          <p:nvPr/>
        </p:nvGrpSpPr>
        <p:grpSpPr>
          <a:xfrm>
            <a:off x="11444729" y="2867821"/>
            <a:ext cx="993483" cy="881282"/>
            <a:chOff x="0" y="-38100"/>
            <a:chExt cx="413400" cy="366712"/>
          </a:xfrm>
        </p:grpSpPr>
        <p:sp>
          <p:nvSpPr>
            <p:cNvPr id="585" name="Google Shape;585;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586" name="Google Shape;586;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3</a:t>
              </a:r>
              <a:endParaRPr/>
            </a:p>
          </p:txBody>
        </p:sp>
      </p:grpSp>
      <p:grpSp>
        <p:nvGrpSpPr>
          <p:cNvPr id="587" name="Google Shape;587;p21"/>
          <p:cNvGrpSpPr/>
          <p:nvPr/>
        </p:nvGrpSpPr>
        <p:grpSpPr>
          <a:xfrm>
            <a:off x="12552231" y="2867821"/>
            <a:ext cx="993483" cy="881282"/>
            <a:chOff x="0" y="-38100"/>
            <a:chExt cx="413400" cy="366712"/>
          </a:xfrm>
        </p:grpSpPr>
        <p:sp>
          <p:nvSpPr>
            <p:cNvPr id="588" name="Google Shape;588;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589" name="Google Shape;589;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4</a:t>
              </a:r>
              <a:endParaRPr/>
            </a:p>
          </p:txBody>
        </p:sp>
      </p:grpSp>
      <p:grpSp>
        <p:nvGrpSpPr>
          <p:cNvPr id="590" name="Google Shape;590;p21"/>
          <p:cNvGrpSpPr/>
          <p:nvPr/>
        </p:nvGrpSpPr>
        <p:grpSpPr>
          <a:xfrm>
            <a:off x="13659733" y="2867821"/>
            <a:ext cx="993483" cy="881282"/>
            <a:chOff x="0" y="-38100"/>
            <a:chExt cx="413400" cy="366712"/>
          </a:xfrm>
        </p:grpSpPr>
        <p:sp>
          <p:nvSpPr>
            <p:cNvPr id="591" name="Google Shape;591;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592" name="Google Shape;592;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5</a:t>
              </a:r>
              <a:endParaRPr/>
            </a:p>
          </p:txBody>
        </p:sp>
      </p:grpSp>
      <p:grpSp>
        <p:nvGrpSpPr>
          <p:cNvPr id="593" name="Google Shape;593;p21"/>
          <p:cNvGrpSpPr/>
          <p:nvPr/>
        </p:nvGrpSpPr>
        <p:grpSpPr>
          <a:xfrm>
            <a:off x="14767234" y="2867821"/>
            <a:ext cx="993483" cy="881282"/>
            <a:chOff x="0" y="-38100"/>
            <a:chExt cx="413400" cy="366712"/>
          </a:xfrm>
        </p:grpSpPr>
        <p:sp>
          <p:nvSpPr>
            <p:cNvPr id="594" name="Google Shape;594;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595" name="Google Shape;595;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6</a:t>
              </a:r>
              <a:endParaRPr/>
            </a:p>
          </p:txBody>
        </p:sp>
      </p:grpSp>
      <p:grpSp>
        <p:nvGrpSpPr>
          <p:cNvPr id="596" name="Google Shape;596;p21"/>
          <p:cNvGrpSpPr/>
          <p:nvPr/>
        </p:nvGrpSpPr>
        <p:grpSpPr>
          <a:xfrm>
            <a:off x="15874736" y="2867821"/>
            <a:ext cx="993483" cy="881282"/>
            <a:chOff x="0" y="-38100"/>
            <a:chExt cx="413400" cy="366712"/>
          </a:xfrm>
        </p:grpSpPr>
        <p:sp>
          <p:nvSpPr>
            <p:cNvPr id="597" name="Google Shape;597;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598" name="Google Shape;598;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7</a:t>
              </a:r>
              <a:endParaRPr/>
            </a:p>
          </p:txBody>
        </p:sp>
      </p:grpSp>
      <p:grpSp>
        <p:nvGrpSpPr>
          <p:cNvPr id="599" name="Google Shape;599;p21"/>
          <p:cNvGrpSpPr/>
          <p:nvPr/>
        </p:nvGrpSpPr>
        <p:grpSpPr>
          <a:xfrm>
            <a:off x="16982238" y="2865081"/>
            <a:ext cx="993483" cy="881282"/>
            <a:chOff x="0" y="-38100"/>
            <a:chExt cx="413400" cy="366712"/>
          </a:xfrm>
        </p:grpSpPr>
        <p:sp>
          <p:nvSpPr>
            <p:cNvPr id="600" name="Google Shape;600;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01" name="Google Shape;601;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8</a:t>
              </a:r>
              <a:endParaRPr/>
            </a:p>
          </p:txBody>
        </p:sp>
      </p:grpSp>
      <p:grpSp>
        <p:nvGrpSpPr>
          <p:cNvPr id="602" name="Google Shape;602;p21"/>
          <p:cNvGrpSpPr/>
          <p:nvPr/>
        </p:nvGrpSpPr>
        <p:grpSpPr>
          <a:xfrm>
            <a:off x="9229725" y="3762185"/>
            <a:ext cx="993483" cy="881071"/>
            <a:chOff x="0" y="-38100"/>
            <a:chExt cx="413400" cy="366624"/>
          </a:xfrm>
        </p:grpSpPr>
        <p:sp>
          <p:nvSpPr>
            <p:cNvPr id="603" name="Google Shape;603;p21"/>
            <p:cNvSpPr/>
            <p:nvPr/>
          </p:nvSpPr>
          <p:spPr>
            <a:xfrm>
              <a:off x="0" y="0"/>
              <a:ext cx="413278" cy="328524"/>
            </a:xfrm>
            <a:custGeom>
              <a:rect b="b" l="l" r="r" t="t"/>
              <a:pathLst>
                <a:path extrusionOk="0" h="328524" w="413278">
                  <a:moveTo>
                    <a:pt x="0" y="0"/>
                  </a:moveTo>
                  <a:lnTo>
                    <a:pt x="413278" y="0"/>
                  </a:lnTo>
                  <a:lnTo>
                    <a:pt x="413278" y="328524"/>
                  </a:lnTo>
                  <a:lnTo>
                    <a:pt x="0" y="328524"/>
                  </a:lnTo>
                  <a:close/>
                </a:path>
              </a:pathLst>
            </a:custGeom>
            <a:solidFill>
              <a:srgbClr val="9884A4"/>
            </a:solidFill>
            <a:ln>
              <a:noFill/>
            </a:ln>
          </p:spPr>
        </p:sp>
        <p:sp>
          <p:nvSpPr>
            <p:cNvPr id="604" name="Google Shape;604;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2</a:t>
              </a:r>
              <a:endParaRPr/>
            </a:p>
          </p:txBody>
        </p:sp>
      </p:grpSp>
      <p:grpSp>
        <p:nvGrpSpPr>
          <p:cNvPr id="605" name="Google Shape;605;p21"/>
          <p:cNvGrpSpPr/>
          <p:nvPr/>
        </p:nvGrpSpPr>
        <p:grpSpPr>
          <a:xfrm>
            <a:off x="10337227" y="3764239"/>
            <a:ext cx="993483" cy="883337"/>
            <a:chOff x="0" y="-38100"/>
            <a:chExt cx="413400" cy="367567"/>
          </a:xfrm>
        </p:grpSpPr>
        <p:sp>
          <p:nvSpPr>
            <p:cNvPr id="606" name="Google Shape;606;p21"/>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607" name="Google Shape;607;p21"/>
            <p:cNvSpPr txBox="1"/>
            <p:nvPr/>
          </p:nvSpPr>
          <p:spPr>
            <a:xfrm>
              <a:off x="0" y="-38100"/>
              <a:ext cx="413400" cy="3675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8" name="Google Shape;608;p21"/>
          <p:cNvGrpSpPr/>
          <p:nvPr/>
        </p:nvGrpSpPr>
        <p:grpSpPr>
          <a:xfrm>
            <a:off x="11444729" y="3764239"/>
            <a:ext cx="993483" cy="883337"/>
            <a:chOff x="0" y="-38100"/>
            <a:chExt cx="413400" cy="367567"/>
          </a:xfrm>
        </p:grpSpPr>
        <p:sp>
          <p:nvSpPr>
            <p:cNvPr id="609" name="Google Shape;609;p21"/>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610" name="Google Shape;610;p21"/>
            <p:cNvSpPr txBox="1"/>
            <p:nvPr/>
          </p:nvSpPr>
          <p:spPr>
            <a:xfrm>
              <a:off x="0" y="-38100"/>
              <a:ext cx="413400" cy="3675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1" name="Google Shape;611;p21"/>
          <p:cNvGrpSpPr/>
          <p:nvPr/>
        </p:nvGrpSpPr>
        <p:grpSpPr>
          <a:xfrm>
            <a:off x="12552231" y="3764239"/>
            <a:ext cx="993483" cy="883337"/>
            <a:chOff x="0" y="-38100"/>
            <a:chExt cx="413400" cy="367567"/>
          </a:xfrm>
        </p:grpSpPr>
        <p:sp>
          <p:nvSpPr>
            <p:cNvPr id="612" name="Google Shape;612;p21"/>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613" name="Google Shape;613;p21"/>
            <p:cNvSpPr txBox="1"/>
            <p:nvPr/>
          </p:nvSpPr>
          <p:spPr>
            <a:xfrm>
              <a:off x="0" y="-38100"/>
              <a:ext cx="413400" cy="3675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4" name="Google Shape;614;p21"/>
          <p:cNvGrpSpPr/>
          <p:nvPr/>
        </p:nvGrpSpPr>
        <p:grpSpPr>
          <a:xfrm>
            <a:off x="13659733" y="3764239"/>
            <a:ext cx="993483" cy="883337"/>
            <a:chOff x="0" y="-38100"/>
            <a:chExt cx="413400" cy="367567"/>
          </a:xfrm>
        </p:grpSpPr>
        <p:sp>
          <p:nvSpPr>
            <p:cNvPr id="615" name="Google Shape;615;p21"/>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616" name="Google Shape;616;p21"/>
            <p:cNvSpPr txBox="1"/>
            <p:nvPr/>
          </p:nvSpPr>
          <p:spPr>
            <a:xfrm>
              <a:off x="0" y="-38100"/>
              <a:ext cx="413400" cy="3675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7" name="Google Shape;617;p21"/>
          <p:cNvGrpSpPr/>
          <p:nvPr/>
        </p:nvGrpSpPr>
        <p:grpSpPr>
          <a:xfrm>
            <a:off x="14767234" y="3764239"/>
            <a:ext cx="993483" cy="883337"/>
            <a:chOff x="0" y="-38100"/>
            <a:chExt cx="413400" cy="367567"/>
          </a:xfrm>
        </p:grpSpPr>
        <p:sp>
          <p:nvSpPr>
            <p:cNvPr id="618" name="Google Shape;618;p21"/>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619" name="Google Shape;619;p21"/>
            <p:cNvSpPr txBox="1"/>
            <p:nvPr/>
          </p:nvSpPr>
          <p:spPr>
            <a:xfrm>
              <a:off x="0" y="-38100"/>
              <a:ext cx="413400" cy="3675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0" name="Google Shape;620;p21"/>
          <p:cNvGrpSpPr/>
          <p:nvPr/>
        </p:nvGrpSpPr>
        <p:grpSpPr>
          <a:xfrm>
            <a:off x="15874736" y="3764239"/>
            <a:ext cx="993483" cy="883337"/>
            <a:chOff x="0" y="-38100"/>
            <a:chExt cx="413400" cy="367567"/>
          </a:xfrm>
        </p:grpSpPr>
        <p:sp>
          <p:nvSpPr>
            <p:cNvPr id="621" name="Google Shape;621;p21"/>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622" name="Google Shape;622;p21"/>
            <p:cNvSpPr txBox="1"/>
            <p:nvPr/>
          </p:nvSpPr>
          <p:spPr>
            <a:xfrm>
              <a:off x="0" y="-38100"/>
              <a:ext cx="413400" cy="3675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3" name="Google Shape;623;p21"/>
          <p:cNvGrpSpPr/>
          <p:nvPr/>
        </p:nvGrpSpPr>
        <p:grpSpPr>
          <a:xfrm>
            <a:off x="16982238" y="3761500"/>
            <a:ext cx="993483" cy="883337"/>
            <a:chOff x="0" y="-38100"/>
            <a:chExt cx="413400" cy="367567"/>
          </a:xfrm>
        </p:grpSpPr>
        <p:sp>
          <p:nvSpPr>
            <p:cNvPr id="624" name="Google Shape;624;p21"/>
            <p:cNvSpPr/>
            <p:nvPr/>
          </p:nvSpPr>
          <p:spPr>
            <a:xfrm>
              <a:off x="0" y="0"/>
              <a:ext cx="413278" cy="329467"/>
            </a:xfrm>
            <a:custGeom>
              <a:rect b="b" l="l" r="r" t="t"/>
              <a:pathLst>
                <a:path extrusionOk="0" h="329467" w="413278">
                  <a:moveTo>
                    <a:pt x="0" y="0"/>
                  </a:moveTo>
                  <a:lnTo>
                    <a:pt x="413278" y="0"/>
                  </a:lnTo>
                  <a:lnTo>
                    <a:pt x="413278" y="329467"/>
                  </a:lnTo>
                  <a:lnTo>
                    <a:pt x="0" y="329467"/>
                  </a:lnTo>
                  <a:close/>
                </a:path>
              </a:pathLst>
            </a:custGeom>
            <a:solidFill>
              <a:srgbClr val="9884A4"/>
            </a:solidFill>
            <a:ln>
              <a:noFill/>
            </a:ln>
          </p:spPr>
        </p:sp>
        <p:sp>
          <p:nvSpPr>
            <p:cNvPr id="625" name="Google Shape;625;p21"/>
            <p:cNvSpPr txBox="1"/>
            <p:nvPr/>
          </p:nvSpPr>
          <p:spPr>
            <a:xfrm>
              <a:off x="0" y="-38100"/>
              <a:ext cx="413400" cy="3675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6" name="Google Shape;626;p21"/>
          <p:cNvGrpSpPr/>
          <p:nvPr/>
        </p:nvGrpSpPr>
        <p:grpSpPr>
          <a:xfrm>
            <a:off x="9229725" y="4656479"/>
            <a:ext cx="993483" cy="881282"/>
            <a:chOff x="0" y="-38100"/>
            <a:chExt cx="413400" cy="366712"/>
          </a:xfrm>
        </p:grpSpPr>
        <p:sp>
          <p:nvSpPr>
            <p:cNvPr id="627" name="Google Shape;627;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28" name="Google Shape;628;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3</a:t>
              </a:r>
              <a:endParaRPr/>
            </a:p>
          </p:txBody>
        </p:sp>
      </p:grpSp>
      <p:grpSp>
        <p:nvGrpSpPr>
          <p:cNvPr id="629" name="Google Shape;629;p21"/>
          <p:cNvGrpSpPr/>
          <p:nvPr/>
        </p:nvGrpSpPr>
        <p:grpSpPr>
          <a:xfrm>
            <a:off x="10337227" y="4658533"/>
            <a:ext cx="993483" cy="881282"/>
            <a:chOff x="0" y="-38100"/>
            <a:chExt cx="413400" cy="366712"/>
          </a:xfrm>
        </p:grpSpPr>
        <p:sp>
          <p:nvSpPr>
            <p:cNvPr id="630" name="Google Shape;630;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31" name="Google Shape;631;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2" name="Google Shape;632;p21"/>
          <p:cNvGrpSpPr/>
          <p:nvPr/>
        </p:nvGrpSpPr>
        <p:grpSpPr>
          <a:xfrm>
            <a:off x="11444729" y="4658533"/>
            <a:ext cx="993483" cy="881282"/>
            <a:chOff x="0" y="-38100"/>
            <a:chExt cx="413400" cy="366712"/>
          </a:xfrm>
        </p:grpSpPr>
        <p:sp>
          <p:nvSpPr>
            <p:cNvPr id="633" name="Google Shape;633;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34" name="Google Shape;634;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5" name="Google Shape;635;p21"/>
          <p:cNvGrpSpPr/>
          <p:nvPr/>
        </p:nvGrpSpPr>
        <p:grpSpPr>
          <a:xfrm>
            <a:off x="12552231" y="4658533"/>
            <a:ext cx="993483" cy="881282"/>
            <a:chOff x="0" y="-38100"/>
            <a:chExt cx="413400" cy="366712"/>
          </a:xfrm>
        </p:grpSpPr>
        <p:sp>
          <p:nvSpPr>
            <p:cNvPr id="636" name="Google Shape;636;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37" name="Google Shape;637;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8" name="Google Shape;638;p21"/>
          <p:cNvGrpSpPr/>
          <p:nvPr/>
        </p:nvGrpSpPr>
        <p:grpSpPr>
          <a:xfrm>
            <a:off x="13659733" y="4658533"/>
            <a:ext cx="993483" cy="881282"/>
            <a:chOff x="0" y="-38100"/>
            <a:chExt cx="413400" cy="366712"/>
          </a:xfrm>
        </p:grpSpPr>
        <p:sp>
          <p:nvSpPr>
            <p:cNvPr id="639" name="Google Shape;639;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40" name="Google Shape;640;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1" name="Google Shape;641;p21"/>
          <p:cNvGrpSpPr/>
          <p:nvPr/>
        </p:nvGrpSpPr>
        <p:grpSpPr>
          <a:xfrm>
            <a:off x="14767234" y="4658533"/>
            <a:ext cx="993483" cy="881282"/>
            <a:chOff x="0" y="-38100"/>
            <a:chExt cx="413400" cy="366712"/>
          </a:xfrm>
        </p:grpSpPr>
        <p:sp>
          <p:nvSpPr>
            <p:cNvPr id="642" name="Google Shape;642;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43" name="Google Shape;643;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4" name="Google Shape;644;p21"/>
          <p:cNvGrpSpPr/>
          <p:nvPr/>
        </p:nvGrpSpPr>
        <p:grpSpPr>
          <a:xfrm>
            <a:off x="15874736" y="4658533"/>
            <a:ext cx="993483" cy="881282"/>
            <a:chOff x="0" y="-38100"/>
            <a:chExt cx="413400" cy="366712"/>
          </a:xfrm>
        </p:grpSpPr>
        <p:sp>
          <p:nvSpPr>
            <p:cNvPr id="645" name="Google Shape;645;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46" name="Google Shape;646;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7" name="Google Shape;647;p21"/>
          <p:cNvGrpSpPr/>
          <p:nvPr/>
        </p:nvGrpSpPr>
        <p:grpSpPr>
          <a:xfrm>
            <a:off x="16982238" y="4655794"/>
            <a:ext cx="993483" cy="881282"/>
            <a:chOff x="0" y="-38100"/>
            <a:chExt cx="413400" cy="366712"/>
          </a:xfrm>
        </p:grpSpPr>
        <p:sp>
          <p:nvSpPr>
            <p:cNvPr id="648" name="Google Shape;648;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49" name="Google Shape;649;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0" name="Google Shape;650;p21"/>
          <p:cNvGrpSpPr/>
          <p:nvPr/>
        </p:nvGrpSpPr>
        <p:grpSpPr>
          <a:xfrm>
            <a:off x="9229725" y="5553724"/>
            <a:ext cx="993483" cy="881282"/>
            <a:chOff x="0" y="-38100"/>
            <a:chExt cx="413400" cy="366712"/>
          </a:xfrm>
        </p:grpSpPr>
        <p:sp>
          <p:nvSpPr>
            <p:cNvPr id="651" name="Google Shape;651;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52" name="Google Shape;652;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4</a:t>
              </a:r>
              <a:endParaRPr/>
            </a:p>
          </p:txBody>
        </p:sp>
      </p:grpSp>
      <p:grpSp>
        <p:nvGrpSpPr>
          <p:cNvPr id="653" name="Google Shape;653;p21"/>
          <p:cNvGrpSpPr/>
          <p:nvPr/>
        </p:nvGrpSpPr>
        <p:grpSpPr>
          <a:xfrm>
            <a:off x="10337227" y="5555779"/>
            <a:ext cx="993483" cy="881282"/>
            <a:chOff x="0" y="-38100"/>
            <a:chExt cx="413400" cy="366712"/>
          </a:xfrm>
        </p:grpSpPr>
        <p:sp>
          <p:nvSpPr>
            <p:cNvPr id="654" name="Google Shape;654;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55" name="Google Shape;655;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6" name="Google Shape;656;p21"/>
          <p:cNvGrpSpPr/>
          <p:nvPr/>
        </p:nvGrpSpPr>
        <p:grpSpPr>
          <a:xfrm>
            <a:off x="11444729" y="5555779"/>
            <a:ext cx="993483" cy="881282"/>
            <a:chOff x="0" y="-38100"/>
            <a:chExt cx="413400" cy="366712"/>
          </a:xfrm>
        </p:grpSpPr>
        <p:sp>
          <p:nvSpPr>
            <p:cNvPr id="657" name="Google Shape;657;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58" name="Google Shape;658;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9" name="Google Shape;659;p21"/>
          <p:cNvGrpSpPr/>
          <p:nvPr/>
        </p:nvGrpSpPr>
        <p:grpSpPr>
          <a:xfrm>
            <a:off x="12552231" y="5555779"/>
            <a:ext cx="993483" cy="881282"/>
            <a:chOff x="0" y="-38100"/>
            <a:chExt cx="413400" cy="366712"/>
          </a:xfrm>
        </p:grpSpPr>
        <p:sp>
          <p:nvSpPr>
            <p:cNvPr id="660" name="Google Shape;660;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61" name="Google Shape;661;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2" name="Google Shape;662;p21"/>
          <p:cNvGrpSpPr/>
          <p:nvPr/>
        </p:nvGrpSpPr>
        <p:grpSpPr>
          <a:xfrm>
            <a:off x="13659733" y="5555779"/>
            <a:ext cx="993483" cy="881282"/>
            <a:chOff x="0" y="-38100"/>
            <a:chExt cx="413400" cy="366712"/>
          </a:xfrm>
        </p:grpSpPr>
        <p:sp>
          <p:nvSpPr>
            <p:cNvPr id="663" name="Google Shape;663;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64" name="Google Shape;664;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5" name="Google Shape;665;p21"/>
          <p:cNvGrpSpPr/>
          <p:nvPr/>
        </p:nvGrpSpPr>
        <p:grpSpPr>
          <a:xfrm>
            <a:off x="14767234" y="5555779"/>
            <a:ext cx="993483" cy="881282"/>
            <a:chOff x="0" y="-38100"/>
            <a:chExt cx="413400" cy="366712"/>
          </a:xfrm>
        </p:grpSpPr>
        <p:sp>
          <p:nvSpPr>
            <p:cNvPr id="666" name="Google Shape;666;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67" name="Google Shape;667;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8" name="Google Shape;668;p21"/>
          <p:cNvGrpSpPr/>
          <p:nvPr/>
        </p:nvGrpSpPr>
        <p:grpSpPr>
          <a:xfrm>
            <a:off x="15874736" y="5555779"/>
            <a:ext cx="993483" cy="881282"/>
            <a:chOff x="0" y="-38100"/>
            <a:chExt cx="413400" cy="366712"/>
          </a:xfrm>
        </p:grpSpPr>
        <p:sp>
          <p:nvSpPr>
            <p:cNvPr id="669" name="Google Shape;669;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70" name="Google Shape;670;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1" name="Google Shape;671;p21"/>
          <p:cNvGrpSpPr/>
          <p:nvPr/>
        </p:nvGrpSpPr>
        <p:grpSpPr>
          <a:xfrm>
            <a:off x="16982238" y="5553039"/>
            <a:ext cx="993483" cy="881282"/>
            <a:chOff x="0" y="-38100"/>
            <a:chExt cx="413400" cy="366712"/>
          </a:xfrm>
        </p:grpSpPr>
        <p:sp>
          <p:nvSpPr>
            <p:cNvPr id="672" name="Google Shape;672;p21"/>
            <p:cNvSpPr/>
            <p:nvPr/>
          </p:nvSpPr>
          <p:spPr>
            <a:xfrm>
              <a:off x="0" y="0"/>
              <a:ext cx="413278" cy="328612"/>
            </a:xfrm>
            <a:custGeom>
              <a:rect b="b" l="l" r="r" t="t"/>
              <a:pathLst>
                <a:path extrusionOk="0" h="328612" w="413278">
                  <a:moveTo>
                    <a:pt x="0" y="0"/>
                  </a:moveTo>
                  <a:lnTo>
                    <a:pt x="413278" y="0"/>
                  </a:lnTo>
                  <a:lnTo>
                    <a:pt x="413278" y="328612"/>
                  </a:lnTo>
                  <a:lnTo>
                    <a:pt x="0" y="328612"/>
                  </a:lnTo>
                  <a:close/>
                </a:path>
              </a:pathLst>
            </a:custGeom>
            <a:solidFill>
              <a:srgbClr val="9884A4"/>
            </a:solidFill>
            <a:ln>
              <a:noFill/>
            </a:ln>
          </p:spPr>
        </p:sp>
        <p:sp>
          <p:nvSpPr>
            <p:cNvPr id="673" name="Google Shape;673;p21"/>
            <p:cNvSpPr txBox="1"/>
            <p:nvPr/>
          </p:nvSpPr>
          <p:spPr>
            <a:xfrm>
              <a:off x="0" y="-38100"/>
              <a:ext cx="413400" cy="3666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4" name="Google Shape;674;p21"/>
          <p:cNvGrpSpPr/>
          <p:nvPr/>
        </p:nvGrpSpPr>
        <p:grpSpPr>
          <a:xfrm>
            <a:off x="9229725" y="6448230"/>
            <a:ext cx="993483" cy="881734"/>
            <a:chOff x="0" y="-38100"/>
            <a:chExt cx="413400" cy="366900"/>
          </a:xfrm>
        </p:grpSpPr>
        <p:sp>
          <p:nvSpPr>
            <p:cNvPr id="675" name="Google Shape;675;p21"/>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676" name="Google Shape;676;p21"/>
            <p:cNvSpPr txBox="1"/>
            <p:nvPr/>
          </p:nvSpPr>
          <p:spPr>
            <a:xfrm>
              <a:off x="0" y="-38100"/>
              <a:ext cx="413400" cy="366900"/>
            </a:xfrm>
            <a:prstGeom prst="rect">
              <a:avLst/>
            </a:prstGeom>
            <a:noFill/>
            <a:ln>
              <a:noFill/>
            </a:ln>
          </p:spPr>
          <p:txBody>
            <a:bodyPr anchorCtr="0" anchor="ctr" bIns="35600" lIns="35600" spcFirstLastPara="1" rIns="35600" wrap="square" tIns="35600">
              <a:noAutofit/>
            </a:bodyPr>
            <a:lstStyle/>
            <a:p>
              <a:pPr indent="0" lvl="0" marL="0" marR="0" rtl="0" algn="ctr">
                <a:lnSpc>
                  <a:spcPct val="130011"/>
                </a:lnSpc>
                <a:spcBef>
                  <a:spcPts val="0"/>
                </a:spcBef>
                <a:spcAft>
                  <a:spcPts val="0"/>
                </a:spcAft>
                <a:buNone/>
              </a:pPr>
              <a:r>
                <a:rPr b="0" i="0" lang="en-US" sz="2699" u="none" cap="none" strike="noStrike">
                  <a:solidFill>
                    <a:srgbClr val="000000"/>
                  </a:solidFill>
                  <a:latin typeface="Arial"/>
                  <a:ea typeface="Arial"/>
                  <a:cs typeface="Arial"/>
                  <a:sym typeface="Arial"/>
                </a:rPr>
                <a:t>5</a:t>
              </a:r>
              <a:endParaRPr/>
            </a:p>
          </p:txBody>
        </p:sp>
      </p:grpSp>
      <p:grpSp>
        <p:nvGrpSpPr>
          <p:cNvPr id="677" name="Google Shape;677;p21"/>
          <p:cNvGrpSpPr/>
          <p:nvPr/>
        </p:nvGrpSpPr>
        <p:grpSpPr>
          <a:xfrm>
            <a:off x="10337227" y="6450284"/>
            <a:ext cx="993483" cy="881734"/>
            <a:chOff x="0" y="-38100"/>
            <a:chExt cx="413400" cy="366900"/>
          </a:xfrm>
        </p:grpSpPr>
        <p:sp>
          <p:nvSpPr>
            <p:cNvPr id="678" name="Google Shape;678;p21"/>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679" name="Google Shape;679;p21"/>
            <p:cNvSpPr txBox="1"/>
            <p:nvPr/>
          </p:nvSpPr>
          <p:spPr>
            <a:xfrm>
              <a:off x="0" y="-38100"/>
              <a:ext cx="413400" cy="3669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0" name="Google Shape;680;p21"/>
          <p:cNvGrpSpPr/>
          <p:nvPr/>
        </p:nvGrpSpPr>
        <p:grpSpPr>
          <a:xfrm>
            <a:off x="12552231" y="6450284"/>
            <a:ext cx="993483" cy="881734"/>
            <a:chOff x="0" y="-38100"/>
            <a:chExt cx="413400" cy="366900"/>
          </a:xfrm>
        </p:grpSpPr>
        <p:sp>
          <p:nvSpPr>
            <p:cNvPr id="681" name="Google Shape;681;p21"/>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682" name="Google Shape;682;p21"/>
            <p:cNvSpPr txBox="1"/>
            <p:nvPr/>
          </p:nvSpPr>
          <p:spPr>
            <a:xfrm>
              <a:off x="0" y="-38100"/>
              <a:ext cx="413400" cy="3669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3" name="Google Shape;683;p21"/>
          <p:cNvGrpSpPr/>
          <p:nvPr/>
        </p:nvGrpSpPr>
        <p:grpSpPr>
          <a:xfrm>
            <a:off x="13659733" y="6450284"/>
            <a:ext cx="993483" cy="881734"/>
            <a:chOff x="0" y="-38100"/>
            <a:chExt cx="413400" cy="366900"/>
          </a:xfrm>
        </p:grpSpPr>
        <p:sp>
          <p:nvSpPr>
            <p:cNvPr id="684" name="Google Shape;684;p21"/>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685" name="Google Shape;685;p21"/>
            <p:cNvSpPr txBox="1"/>
            <p:nvPr/>
          </p:nvSpPr>
          <p:spPr>
            <a:xfrm>
              <a:off x="0" y="-38100"/>
              <a:ext cx="413400" cy="3669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6" name="Google Shape;686;p21"/>
          <p:cNvGrpSpPr/>
          <p:nvPr/>
        </p:nvGrpSpPr>
        <p:grpSpPr>
          <a:xfrm>
            <a:off x="14767234" y="6450284"/>
            <a:ext cx="993483" cy="881734"/>
            <a:chOff x="0" y="-38100"/>
            <a:chExt cx="413400" cy="366900"/>
          </a:xfrm>
        </p:grpSpPr>
        <p:sp>
          <p:nvSpPr>
            <p:cNvPr id="687" name="Google Shape;687;p21"/>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688" name="Google Shape;688;p21"/>
            <p:cNvSpPr txBox="1"/>
            <p:nvPr/>
          </p:nvSpPr>
          <p:spPr>
            <a:xfrm>
              <a:off x="0" y="-38100"/>
              <a:ext cx="413400" cy="3669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9" name="Google Shape;689;p21"/>
          <p:cNvGrpSpPr/>
          <p:nvPr/>
        </p:nvGrpSpPr>
        <p:grpSpPr>
          <a:xfrm>
            <a:off x="15874736" y="6450284"/>
            <a:ext cx="993483" cy="881734"/>
            <a:chOff x="0" y="-38100"/>
            <a:chExt cx="413400" cy="366900"/>
          </a:xfrm>
        </p:grpSpPr>
        <p:sp>
          <p:nvSpPr>
            <p:cNvPr id="690" name="Google Shape;690;p21"/>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691" name="Google Shape;691;p21"/>
            <p:cNvSpPr txBox="1"/>
            <p:nvPr/>
          </p:nvSpPr>
          <p:spPr>
            <a:xfrm>
              <a:off x="0" y="-38100"/>
              <a:ext cx="413400" cy="3669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2" name="Google Shape;692;p21"/>
          <p:cNvGrpSpPr/>
          <p:nvPr/>
        </p:nvGrpSpPr>
        <p:grpSpPr>
          <a:xfrm>
            <a:off x="16982238" y="6447545"/>
            <a:ext cx="993483" cy="881734"/>
            <a:chOff x="0" y="-38100"/>
            <a:chExt cx="413400" cy="366900"/>
          </a:xfrm>
        </p:grpSpPr>
        <p:sp>
          <p:nvSpPr>
            <p:cNvPr id="693" name="Google Shape;693;p21"/>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694" name="Google Shape;694;p21"/>
            <p:cNvSpPr txBox="1"/>
            <p:nvPr/>
          </p:nvSpPr>
          <p:spPr>
            <a:xfrm>
              <a:off x="0" y="-38100"/>
              <a:ext cx="413400" cy="3669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5" name="Google Shape;695;p21"/>
          <p:cNvGrpSpPr/>
          <p:nvPr/>
        </p:nvGrpSpPr>
        <p:grpSpPr>
          <a:xfrm>
            <a:off x="259994" y="2875528"/>
            <a:ext cx="6595800" cy="4454321"/>
            <a:chOff x="0" y="-105870"/>
            <a:chExt cx="8794400" cy="5939095"/>
          </a:xfrm>
        </p:grpSpPr>
        <p:grpSp>
          <p:nvGrpSpPr>
            <p:cNvPr id="696" name="Google Shape;696;p21"/>
            <p:cNvGrpSpPr/>
            <p:nvPr/>
          </p:nvGrpSpPr>
          <p:grpSpPr>
            <a:xfrm>
              <a:off x="7784008" y="-104044"/>
              <a:ext cx="1010354" cy="1159295"/>
              <a:chOff x="0" y="-28575"/>
              <a:chExt cx="272700" cy="312900"/>
            </a:xfrm>
          </p:grpSpPr>
          <p:sp>
            <p:nvSpPr>
              <p:cNvPr id="697" name="Google Shape;697;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698" name="Google Shape;698;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8</a:t>
                </a:r>
                <a:endParaRPr/>
              </a:p>
            </p:txBody>
          </p:sp>
        </p:grpSp>
        <p:grpSp>
          <p:nvGrpSpPr>
            <p:cNvPr id="699" name="Google Shape;699;p21"/>
            <p:cNvGrpSpPr/>
            <p:nvPr/>
          </p:nvGrpSpPr>
          <p:grpSpPr>
            <a:xfrm>
              <a:off x="6672497" y="-104044"/>
              <a:ext cx="1010354" cy="1159295"/>
              <a:chOff x="0" y="-28575"/>
              <a:chExt cx="272700" cy="312900"/>
            </a:xfrm>
          </p:grpSpPr>
          <p:sp>
            <p:nvSpPr>
              <p:cNvPr id="700" name="Google Shape;700;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01" name="Google Shape;701;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7</a:t>
                </a:r>
                <a:endParaRPr/>
              </a:p>
            </p:txBody>
          </p:sp>
        </p:grpSp>
        <p:grpSp>
          <p:nvGrpSpPr>
            <p:cNvPr id="702" name="Google Shape;702;p21"/>
            <p:cNvGrpSpPr/>
            <p:nvPr/>
          </p:nvGrpSpPr>
          <p:grpSpPr>
            <a:xfrm>
              <a:off x="5560987" y="-104957"/>
              <a:ext cx="1010353" cy="1159295"/>
              <a:chOff x="0" y="-28575"/>
              <a:chExt cx="272700" cy="312900"/>
            </a:xfrm>
          </p:grpSpPr>
          <p:sp>
            <p:nvSpPr>
              <p:cNvPr id="703" name="Google Shape;703;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04" name="Google Shape;704;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6</a:t>
                </a:r>
                <a:endParaRPr/>
              </a:p>
            </p:txBody>
          </p:sp>
        </p:grpSp>
        <p:grpSp>
          <p:nvGrpSpPr>
            <p:cNvPr id="705" name="Google Shape;705;p21"/>
            <p:cNvGrpSpPr/>
            <p:nvPr/>
          </p:nvGrpSpPr>
          <p:grpSpPr>
            <a:xfrm>
              <a:off x="4449477" y="-105870"/>
              <a:ext cx="1010353" cy="1159295"/>
              <a:chOff x="0" y="-28575"/>
              <a:chExt cx="272700" cy="312900"/>
            </a:xfrm>
          </p:grpSpPr>
          <p:sp>
            <p:nvSpPr>
              <p:cNvPr id="706" name="Google Shape;706;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07" name="Google Shape;707;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5</a:t>
                </a:r>
                <a:endParaRPr/>
              </a:p>
            </p:txBody>
          </p:sp>
        </p:grpSp>
        <p:grpSp>
          <p:nvGrpSpPr>
            <p:cNvPr id="708" name="Google Shape;708;p21"/>
            <p:cNvGrpSpPr/>
            <p:nvPr/>
          </p:nvGrpSpPr>
          <p:grpSpPr>
            <a:xfrm>
              <a:off x="77" y="4673930"/>
              <a:ext cx="1010354" cy="1159295"/>
              <a:chOff x="0" y="-28575"/>
              <a:chExt cx="272700" cy="312900"/>
            </a:xfrm>
          </p:grpSpPr>
          <p:sp>
            <p:nvSpPr>
              <p:cNvPr id="709" name="Google Shape;709;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10" name="Google Shape;710;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5</a:t>
                </a:r>
                <a:endParaRPr/>
              </a:p>
            </p:txBody>
          </p:sp>
        </p:grpSp>
        <p:grpSp>
          <p:nvGrpSpPr>
            <p:cNvPr id="711" name="Google Shape;711;p21"/>
            <p:cNvGrpSpPr/>
            <p:nvPr/>
          </p:nvGrpSpPr>
          <p:grpSpPr>
            <a:xfrm>
              <a:off x="3337967" y="-103130"/>
              <a:ext cx="1010354" cy="1159295"/>
              <a:chOff x="0" y="-28575"/>
              <a:chExt cx="272700" cy="312900"/>
            </a:xfrm>
          </p:grpSpPr>
          <p:sp>
            <p:nvSpPr>
              <p:cNvPr id="712" name="Google Shape;712;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13" name="Google Shape;713;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4</a:t>
                </a:r>
                <a:endParaRPr/>
              </a:p>
            </p:txBody>
          </p:sp>
        </p:grpSp>
        <p:grpSp>
          <p:nvGrpSpPr>
            <p:cNvPr id="714" name="Google Shape;714;p21"/>
            <p:cNvGrpSpPr/>
            <p:nvPr/>
          </p:nvGrpSpPr>
          <p:grpSpPr>
            <a:xfrm>
              <a:off x="0" y="3478074"/>
              <a:ext cx="1010354" cy="1159295"/>
              <a:chOff x="0" y="-28575"/>
              <a:chExt cx="272700" cy="312900"/>
            </a:xfrm>
          </p:grpSpPr>
          <p:sp>
            <p:nvSpPr>
              <p:cNvPr id="715" name="Google Shape;715;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16" name="Google Shape;716;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4</a:t>
                </a:r>
                <a:endParaRPr/>
              </a:p>
            </p:txBody>
          </p:sp>
        </p:grpSp>
        <p:grpSp>
          <p:nvGrpSpPr>
            <p:cNvPr id="717" name="Google Shape;717;p21"/>
            <p:cNvGrpSpPr/>
            <p:nvPr/>
          </p:nvGrpSpPr>
          <p:grpSpPr>
            <a:xfrm>
              <a:off x="2226456" y="-103130"/>
              <a:ext cx="1010354" cy="1159295"/>
              <a:chOff x="0" y="-28575"/>
              <a:chExt cx="272700" cy="312900"/>
            </a:xfrm>
          </p:grpSpPr>
          <p:sp>
            <p:nvSpPr>
              <p:cNvPr id="718" name="Google Shape;718;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19" name="Google Shape;719;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3</a:t>
                </a:r>
                <a:endParaRPr/>
              </a:p>
            </p:txBody>
          </p:sp>
        </p:grpSp>
        <p:grpSp>
          <p:nvGrpSpPr>
            <p:cNvPr id="720" name="Google Shape;720;p21"/>
            <p:cNvGrpSpPr/>
            <p:nvPr/>
          </p:nvGrpSpPr>
          <p:grpSpPr>
            <a:xfrm>
              <a:off x="39" y="2285400"/>
              <a:ext cx="1010354" cy="1159295"/>
              <a:chOff x="0" y="-28575"/>
              <a:chExt cx="272700" cy="312900"/>
            </a:xfrm>
          </p:grpSpPr>
          <p:sp>
            <p:nvSpPr>
              <p:cNvPr id="721" name="Google Shape;721;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22" name="Google Shape;722;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3</a:t>
                </a:r>
                <a:endParaRPr/>
              </a:p>
            </p:txBody>
          </p:sp>
        </p:grpSp>
        <p:grpSp>
          <p:nvGrpSpPr>
            <p:cNvPr id="723" name="Google Shape;723;p21"/>
            <p:cNvGrpSpPr/>
            <p:nvPr/>
          </p:nvGrpSpPr>
          <p:grpSpPr>
            <a:xfrm>
              <a:off x="1114946" y="-103130"/>
              <a:ext cx="1010354" cy="1159295"/>
              <a:chOff x="0" y="-28575"/>
              <a:chExt cx="272700" cy="312900"/>
            </a:xfrm>
          </p:grpSpPr>
          <p:sp>
            <p:nvSpPr>
              <p:cNvPr id="724" name="Google Shape;724;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25" name="Google Shape;725;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2</a:t>
                </a:r>
                <a:endParaRPr/>
              </a:p>
            </p:txBody>
          </p:sp>
        </p:grpSp>
        <p:grpSp>
          <p:nvGrpSpPr>
            <p:cNvPr id="726" name="Google Shape;726;p21"/>
            <p:cNvGrpSpPr/>
            <p:nvPr/>
          </p:nvGrpSpPr>
          <p:grpSpPr>
            <a:xfrm>
              <a:off x="0" y="-103130"/>
              <a:ext cx="1010354" cy="1159295"/>
              <a:chOff x="0" y="-28575"/>
              <a:chExt cx="272700" cy="312900"/>
            </a:xfrm>
          </p:grpSpPr>
          <p:sp>
            <p:nvSpPr>
              <p:cNvPr id="727" name="Google Shape;727;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28" name="Google Shape;728;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1</a:t>
                </a:r>
                <a:endParaRPr/>
              </a:p>
            </p:txBody>
          </p:sp>
        </p:grpSp>
        <p:grpSp>
          <p:nvGrpSpPr>
            <p:cNvPr id="729" name="Google Shape;729;p21"/>
            <p:cNvGrpSpPr/>
            <p:nvPr/>
          </p:nvGrpSpPr>
          <p:grpSpPr>
            <a:xfrm>
              <a:off x="7784027" y="1126471"/>
              <a:ext cx="1010354" cy="1123727"/>
              <a:chOff x="0" y="-19050"/>
              <a:chExt cx="272700" cy="303300"/>
            </a:xfrm>
          </p:grpSpPr>
          <p:sp>
            <p:nvSpPr>
              <p:cNvPr id="730" name="Google Shape;730;p21"/>
              <p:cNvSpPr/>
              <p:nvPr/>
            </p:nvSpPr>
            <p:spPr>
              <a:xfrm>
                <a:off x="0" y="0"/>
                <a:ext cx="272575" cy="284204"/>
              </a:xfrm>
              <a:custGeom>
                <a:rect b="b" l="l" r="r" t="t"/>
                <a:pathLst>
                  <a:path extrusionOk="0" h="284204" w="272575">
                    <a:moveTo>
                      <a:pt x="0" y="0"/>
                    </a:moveTo>
                    <a:lnTo>
                      <a:pt x="272575" y="0"/>
                    </a:lnTo>
                    <a:lnTo>
                      <a:pt x="272575" y="284204"/>
                    </a:lnTo>
                    <a:lnTo>
                      <a:pt x="0" y="284204"/>
                    </a:lnTo>
                    <a:close/>
                  </a:path>
                </a:pathLst>
              </a:custGeom>
              <a:solidFill>
                <a:srgbClr val="CDA8C3"/>
              </a:solidFill>
              <a:ln>
                <a:noFill/>
              </a:ln>
            </p:spPr>
          </p:sp>
          <p:sp>
            <p:nvSpPr>
              <p:cNvPr id="731" name="Google Shape;731;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2" name="Google Shape;732;p21"/>
            <p:cNvGrpSpPr/>
            <p:nvPr/>
          </p:nvGrpSpPr>
          <p:grpSpPr>
            <a:xfrm>
              <a:off x="6672517" y="1126471"/>
              <a:ext cx="1010354" cy="1123727"/>
              <a:chOff x="0" y="-19050"/>
              <a:chExt cx="272700" cy="303300"/>
            </a:xfrm>
          </p:grpSpPr>
          <p:sp>
            <p:nvSpPr>
              <p:cNvPr id="733" name="Google Shape;733;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34" name="Google Shape;734;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5" name="Google Shape;735;p21"/>
            <p:cNvGrpSpPr/>
            <p:nvPr/>
          </p:nvGrpSpPr>
          <p:grpSpPr>
            <a:xfrm>
              <a:off x="5561007" y="1125558"/>
              <a:ext cx="1010353" cy="1123727"/>
              <a:chOff x="0" y="-19050"/>
              <a:chExt cx="272700" cy="303300"/>
            </a:xfrm>
          </p:grpSpPr>
          <p:sp>
            <p:nvSpPr>
              <p:cNvPr id="736" name="Google Shape;736;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37" name="Google Shape;737;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8" name="Google Shape;738;p21"/>
            <p:cNvGrpSpPr/>
            <p:nvPr/>
          </p:nvGrpSpPr>
          <p:grpSpPr>
            <a:xfrm>
              <a:off x="4449496" y="1124645"/>
              <a:ext cx="1010353" cy="1123727"/>
              <a:chOff x="0" y="-19050"/>
              <a:chExt cx="272700" cy="303300"/>
            </a:xfrm>
          </p:grpSpPr>
          <p:sp>
            <p:nvSpPr>
              <p:cNvPr id="739" name="Google Shape;739;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40" name="Google Shape;740;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1" name="Google Shape;741;p21"/>
            <p:cNvGrpSpPr/>
            <p:nvPr/>
          </p:nvGrpSpPr>
          <p:grpSpPr>
            <a:xfrm>
              <a:off x="3337986" y="1127384"/>
              <a:ext cx="1010354" cy="1123727"/>
              <a:chOff x="0" y="-19050"/>
              <a:chExt cx="272700" cy="303300"/>
            </a:xfrm>
          </p:grpSpPr>
          <p:sp>
            <p:nvSpPr>
              <p:cNvPr id="742" name="Google Shape;742;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43" name="Google Shape;743;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4" name="Google Shape;744;p21"/>
            <p:cNvGrpSpPr/>
            <p:nvPr/>
          </p:nvGrpSpPr>
          <p:grpSpPr>
            <a:xfrm>
              <a:off x="2226476" y="1127384"/>
              <a:ext cx="1010354" cy="1123727"/>
              <a:chOff x="0" y="-19050"/>
              <a:chExt cx="272700" cy="303300"/>
            </a:xfrm>
          </p:grpSpPr>
          <p:sp>
            <p:nvSpPr>
              <p:cNvPr id="745" name="Google Shape;745;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46" name="Google Shape;746;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7" name="Google Shape;747;p21"/>
            <p:cNvGrpSpPr/>
            <p:nvPr/>
          </p:nvGrpSpPr>
          <p:grpSpPr>
            <a:xfrm>
              <a:off x="1114966" y="1127384"/>
              <a:ext cx="1010354" cy="1123727"/>
              <a:chOff x="0" y="-19050"/>
              <a:chExt cx="272700" cy="303300"/>
            </a:xfrm>
          </p:grpSpPr>
          <p:sp>
            <p:nvSpPr>
              <p:cNvPr id="748" name="Google Shape;748;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49" name="Google Shape;749;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0" name="Google Shape;750;p21"/>
            <p:cNvGrpSpPr/>
            <p:nvPr/>
          </p:nvGrpSpPr>
          <p:grpSpPr>
            <a:xfrm>
              <a:off x="7784008" y="2318863"/>
              <a:ext cx="1010354" cy="1123727"/>
              <a:chOff x="0" y="-19050"/>
              <a:chExt cx="272700" cy="303300"/>
            </a:xfrm>
          </p:grpSpPr>
          <p:sp>
            <p:nvSpPr>
              <p:cNvPr id="751" name="Google Shape;751;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52" name="Google Shape;752;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3" name="Google Shape;753;p21"/>
            <p:cNvGrpSpPr/>
            <p:nvPr/>
          </p:nvGrpSpPr>
          <p:grpSpPr>
            <a:xfrm>
              <a:off x="6672497" y="2318863"/>
              <a:ext cx="1010354" cy="1123727"/>
              <a:chOff x="0" y="-19050"/>
              <a:chExt cx="272700" cy="303300"/>
            </a:xfrm>
          </p:grpSpPr>
          <p:sp>
            <p:nvSpPr>
              <p:cNvPr id="754" name="Google Shape;754;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55" name="Google Shape;755;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6" name="Google Shape;756;p21"/>
            <p:cNvGrpSpPr/>
            <p:nvPr/>
          </p:nvGrpSpPr>
          <p:grpSpPr>
            <a:xfrm>
              <a:off x="5560987" y="2317950"/>
              <a:ext cx="1010353" cy="1123727"/>
              <a:chOff x="0" y="-19050"/>
              <a:chExt cx="272700" cy="303300"/>
            </a:xfrm>
          </p:grpSpPr>
          <p:sp>
            <p:nvSpPr>
              <p:cNvPr id="757" name="Google Shape;757;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58" name="Google Shape;758;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9" name="Google Shape;759;p21"/>
            <p:cNvGrpSpPr/>
            <p:nvPr/>
          </p:nvGrpSpPr>
          <p:grpSpPr>
            <a:xfrm>
              <a:off x="4449477" y="2317037"/>
              <a:ext cx="1010353" cy="1123727"/>
              <a:chOff x="0" y="-19050"/>
              <a:chExt cx="272700" cy="303300"/>
            </a:xfrm>
          </p:grpSpPr>
          <p:sp>
            <p:nvSpPr>
              <p:cNvPr id="760" name="Google Shape;760;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61" name="Google Shape;761;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2" name="Google Shape;762;p21"/>
            <p:cNvGrpSpPr/>
            <p:nvPr/>
          </p:nvGrpSpPr>
          <p:grpSpPr>
            <a:xfrm>
              <a:off x="3337967" y="2319776"/>
              <a:ext cx="1010354" cy="1123727"/>
              <a:chOff x="0" y="-19050"/>
              <a:chExt cx="272700" cy="303300"/>
            </a:xfrm>
          </p:grpSpPr>
          <p:sp>
            <p:nvSpPr>
              <p:cNvPr id="763" name="Google Shape;763;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64" name="Google Shape;764;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5" name="Google Shape;765;p21"/>
            <p:cNvGrpSpPr/>
            <p:nvPr/>
          </p:nvGrpSpPr>
          <p:grpSpPr>
            <a:xfrm>
              <a:off x="2226456" y="2319776"/>
              <a:ext cx="1010354" cy="1123727"/>
              <a:chOff x="0" y="-19050"/>
              <a:chExt cx="272700" cy="303300"/>
            </a:xfrm>
          </p:grpSpPr>
          <p:sp>
            <p:nvSpPr>
              <p:cNvPr id="766" name="Google Shape;766;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67" name="Google Shape;767;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8" name="Google Shape;768;p21"/>
            <p:cNvGrpSpPr/>
            <p:nvPr/>
          </p:nvGrpSpPr>
          <p:grpSpPr>
            <a:xfrm>
              <a:off x="1114946" y="2319776"/>
              <a:ext cx="1010354" cy="1123727"/>
              <a:chOff x="0" y="-19050"/>
              <a:chExt cx="272700" cy="303300"/>
            </a:xfrm>
          </p:grpSpPr>
          <p:sp>
            <p:nvSpPr>
              <p:cNvPr id="769" name="Google Shape;769;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70" name="Google Shape;770;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1" name="Google Shape;771;p21"/>
            <p:cNvGrpSpPr/>
            <p:nvPr/>
          </p:nvGrpSpPr>
          <p:grpSpPr>
            <a:xfrm>
              <a:off x="7784008" y="3511255"/>
              <a:ext cx="1010354" cy="1123727"/>
              <a:chOff x="0" y="-19050"/>
              <a:chExt cx="272700" cy="303300"/>
            </a:xfrm>
          </p:grpSpPr>
          <p:sp>
            <p:nvSpPr>
              <p:cNvPr id="772" name="Google Shape;772;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73" name="Google Shape;773;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4" name="Google Shape;774;p21"/>
            <p:cNvGrpSpPr/>
            <p:nvPr/>
          </p:nvGrpSpPr>
          <p:grpSpPr>
            <a:xfrm>
              <a:off x="6672497" y="3511255"/>
              <a:ext cx="1010354" cy="1123727"/>
              <a:chOff x="0" y="-19050"/>
              <a:chExt cx="272700" cy="303300"/>
            </a:xfrm>
          </p:grpSpPr>
          <p:sp>
            <p:nvSpPr>
              <p:cNvPr id="775" name="Google Shape;775;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76" name="Google Shape;776;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7" name="Google Shape;777;p21"/>
            <p:cNvGrpSpPr/>
            <p:nvPr/>
          </p:nvGrpSpPr>
          <p:grpSpPr>
            <a:xfrm>
              <a:off x="5560987" y="3510342"/>
              <a:ext cx="1010353" cy="1123727"/>
              <a:chOff x="0" y="-19050"/>
              <a:chExt cx="272700" cy="303300"/>
            </a:xfrm>
          </p:grpSpPr>
          <p:sp>
            <p:nvSpPr>
              <p:cNvPr id="778" name="Google Shape;778;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79" name="Google Shape;779;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0" name="Google Shape;780;p21"/>
            <p:cNvGrpSpPr/>
            <p:nvPr/>
          </p:nvGrpSpPr>
          <p:grpSpPr>
            <a:xfrm>
              <a:off x="4449477" y="3509429"/>
              <a:ext cx="1010353" cy="1123727"/>
              <a:chOff x="0" y="-19050"/>
              <a:chExt cx="272700" cy="303300"/>
            </a:xfrm>
          </p:grpSpPr>
          <p:sp>
            <p:nvSpPr>
              <p:cNvPr id="781" name="Google Shape;781;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82" name="Google Shape;782;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3" name="Google Shape;783;p21"/>
            <p:cNvGrpSpPr/>
            <p:nvPr/>
          </p:nvGrpSpPr>
          <p:grpSpPr>
            <a:xfrm>
              <a:off x="3337967" y="3512168"/>
              <a:ext cx="1010354" cy="1123727"/>
              <a:chOff x="0" y="-19050"/>
              <a:chExt cx="272700" cy="303300"/>
            </a:xfrm>
          </p:grpSpPr>
          <p:sp>
            <p:nvSpPr>
              <p:cNvPr id="784" name="Google Shape;784;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85" name="Google Shape;785;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6" name="Google Shape;786;p21"/>
            <p:cNvGrpSpPr/>
            <p:nvPr/>
          </p:nvGrpSpPr>
          <p:grpSpPr>
            <a:xfrm>
              <a:off x="2226456" y="3512168"/>
              <a:ext cx="1010354" cy="1123727"/>
              <a:chOff x="0" y="-19050"/>
              <a:chExt cx="272700" cy="303300"/>
            </a:xfrm>
          </p:grpSpPr>
          <p:sp>
            <p:nvSpPr>
              <p:cNvPr id="787" name="Google Shape;787;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88" name="Google Shape;788;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9" name="Google Shape;789;p21"/>
            <p:cNvGrpSpPr/>
            <p:nvPr/>
          </p:nvGrpSpPr>
          <p:grpSpPr>
            <a:xfrm>
              <a:off x="1114946" y="3512168"/>
              <a:ext cx="1010354" cy="1123727"/>
              <a:chOff x="0" y="-19050"/>
              <a:chExt cx="272700" cy="303300"/>
            </a:xfrm>
          </p:grpSpPr>
          <p:sp>
            <p:nvSpPr>
              <p:cNvPr id="790" name="Google Shape;790;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91" name="Google Shape;791;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2" name="Google Shape;792;p21"/>
            <p:cNvGrpSpPr/>
            <p:nvPr/>
          </p:nvGrpSpPr>
          <p:grpSpPr>
            <a:xfrm>
              <a:off x="7784046" y="4708306"/>
              <a:ext cx="1010354" cy="1123727"/>
              <a:chOff x="0" y="-19050"/>
              <a:chExt cx="272700" cy="303300"/>
            </a:xfrm>
          </p:grpSpPr>
          <p:sp>
            <p:nvSpPr>
              <p:cNvPr id="793" name="Google Shape;793;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94" name="Google Shape;794;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5" name="Google Shape;795;p21"/>
            <p:cNvGrpSpPr/>
            <p:nvPr/>
          </p:nvGrpSpPr>
          <p:grpSpPr>
            <a:xfrm>
              <a:off x="6672536" y="4708306"/>
              <a:ext cx="1010354" cy="1123727"/>
              <a:chOff x="0" y="-19050"/>
              <a:chExt cx="272700" cy="303300"/>
            </a:xfrm>
          </p:grpSpPr>
          <p:sp>
            <p:nvSpPr>
              <p:cNvPr id="796" name="Google Shape;796;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797" name="Google Shape;797;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8" name="Google Shape;798;p21"/>
            <p:cNvGrpSpPr/>
            <p:nvPr/>
          </p:nvGrpSpPr>
          <p:grpSpPr>
            <a:xfrm>
              <a:off x="5561026" y="4707393"/>
              <a:ext cx="1010353" cy="1123727"/>
              <a:chOff x="0" y="-19050"/>
              <a:chExt cx="272700" cy="303300"/>
            </a:xfrm>
          </p:grpSpPr>
          <p:sp>
            <p:nvSpPr>
              <p:cNvPr id="799" name="Google Shape;799;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00" name="Google Shape;800;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01" name="Google Shape;801;p21"/>
            <p:cNvGrpSpPr/>
            <p:nvPr/>
          </p:nvGrpSpPr>
          <p:grpSpPr>
            <a:xfrm>
              <a:off x="4449516" y="4706480"/>
              <a:ext cx="1010354" cy="1123727"/>
              <a:chOff x="0" y="-19050"/>
              <a:chExt cx="272700" cy="303300"/>
            </a:xfrm>
          </p:grpSpPr>
          <p:sp>
            <p:nvSpPr>
              <p:cNvPr id="802" name="Google Shape;802;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03" name="Google Shape;803;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04" name="Google Shape;804;p21"/>
            <p:cNvGrpSpPr/>
            <p:nvPr/>
          </p:nvGrpSpPr>
          <p:grpSpPr>
            <a:xfrm>
              <a:off x="3338005" y="4709220"/>
              <a:ext cx="1010354" cy="1123727"/>
              <a:chOff x="0" y="-19050"/>
              <a:chExt cx="272700" cy="303300"/>
            </a:xfrm>
          </p:grpSpPr>
          <p:sp>
            <p:nvSpPr>
              <p:cNvPr id="805" name="Google Shape;805;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06" name="Google Shape;806;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07" name="Google Shape;807;p21"/>
            <p:cNvGrpSpPr/>
            <p:nvPr/>
          </p:nvGrpSpPr>
          <p:grpSpPr>
            <a:xfrm>
              <a:off x="2226495" y="4709220"/>
              <a:ext cx="1010354" cy="1123727"/>
              <a:chOff x="0" y="-19050"/>
              <a:chExt cx="272700" cy="303300"/>
            </a:xfrm>
          </p:grpSpPr>
          <p:sp>
            <p:nvSpPr>
              <p:cNvPr id="808" name="Google Shape;808;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09" name="Google Shape;809;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10" name="Google Shape;810;p21"/>
            <p:cNvGrpSpPr/>
            <p:nvPr/>
          </p:nvGrpSpPr>
          <p:grpSpPr>
            <a:xfrm>
              <a:off x="1114985" y="4709220"/>
              <a:ext cx="1010354" cy="1123727"/>
              <a:chOff x="0" y="-19050"/>
              <a:chExt cx="272700" cy="303300"/>
            </a:xfrm>
          </p:grpSpPr>
          <p:sp>
            <p:nvSpPr>
              <p:cNvPr id="811" name="Google Shape;811;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12" name="Google Shape;812;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13" name="Google Shape;813;p21"/>
            <p:cNvGrpSpPr/>
            <p:nvPr/>
          </p:nvGrpSpPr>
          <p:grpSpPr>
            <a:xfrm>
              <a:off x="0" y="1090268"/>
              <a:ext cx="1010354" cy="1159295"/>
              <a:chOff x="0" y="-28575"/>
              <a:chExt cx="272700" cy="312900"/>
            </a:xfrm>
          </p:grpSpPr>
          <p:sp>
            <p:nvSpPr>
              <p:cNvPr id="814" name="Google Shape;814;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15" name="Google Shape;815;p21"/>
              <p:cNvSpPr txBox="1"/>
              <p:nvPr/>
            </p:nvSpPr>
            <p:spPr>
              <a:xfrm>
                <a:off x="0" y="-28575"/>
                <a:ext cx="272700" cy="312900"/>
              </a:xfrm>
              <a:prstGeom prst="rect">
                <a:avLst/>
              </a:prstGeom>
              <a:noFill/>
              <a:ln>
                <a:noFill/>
              </a:ln>
            </p:spPr>
            <p:txBody>
              <a:bodyPr anchorCtr="0" anchor="ctr" bIns="48525" lIns="48525" spcFirstLastPara="1" rIns="48525" wrap="square" tIns="48525">
                <a:noAutofit/>
              </a:bodyPr>
              <a:lstStyle/>
              <a:p>
                <a:pPr indent="0" lvl="0" marL="0" marR="0" rtl="0" algn="ctr">
                  <a:lnSpc>
                    <a:spcPct val="130009"/>
                  </a:lnSpc>
                  <a:spcBef>
                    <a:spcPts val="0"/>
                  </a:spcBef>
                  <a:spcAft>
                    <a:spcPts val="0"/>
                  </a:spcAft>
                  <a:buNone/>
                </a:pPr>
                <a:r>
                  <a:rPr b="0" i="0" lang="en-US" sz="2999" u="none" cap="none" strike="noStrike">
                    <a:solidFill>
                      <a:srgbClr val="000000"/>
                    </a:solidFill>
                    <a:latin typeface="Arial"/>
                    <a:ea typeface="Arial"/>
                    <a:cs typeface="Arial"/>
                    <a:sym typeface="Arial"/>
                  </a:rPr>
                  <a:t>2</a:t>
                </a:r>
                <a:endParaRPr/>
              </a:p>
            </p:txBody>
          </p:sp>
        </p:grpSp>
      </p:grpSp>
      <p:grpSp>
        <p:nvGrpSpPr>
          <p:cNvPr id="816" name="Google Shape;816;p21"/>
          <p:cNvGrpSpPr/>
          <p:nvPr/>
        </p:nvGrpSpPr>
        <p:grpSpPr>
          <a:xfrm>
            <a:off x="6589850" y="8713527"/>
            <a:ext cx="4354665" cy="1014911"/>
            <a:chOff x="-3" y="-19691"/>
            <a:chExt cx="1146900" cy="267300"/>
          </a:xfrm>
        </p:grpSpPr>
        <p:sp>
          <p:nvSpPr>
            <p:cNvPr id="817" name="Google Shape;817;p21"/>
            <p:cNvSpPr/>
            <p:nvPr/>
          </p:nvSpPr>
          <p:spPr>
            <a:xfrm>
              <a:off x="0" y="0"/>
              <a:ext cx="1146828" cy="247577"/>
            </a:xfrm>
            <a:custGeom>
              <a:rect b="b" l="l" r="r" t="t"/>
              <a:pathLst>
                <a:path extrusionOk="0" h="247577" w="1146828">
                  <a:moveTo>
                    <a:pt x="49783" y="0"/>
                  </a:moveTo>
                  <a:lnTo>
                    <a:pt x="1097045" y="0"/>
                  </a:lnTo>
                  <a:cubicBezTo>
                    <a:pt x="1110248" y="0"/>
                    <a:pt x="1122911" y="5245"/>
                    <a:pt x="1132247" y="14581"/>
                  </a:cubicBezTo>
                  <a:cubicBezTo>
                    <a:pt x="1141583" y="23917"/>
                    <a:pt x="1146828" y="36580"/>
                    <a:pt x="1146828" y="49783"/>
                  </a:cubicBezTo>
                  <a:lnTo>
                    <a:pt x="1146828" y="197794"/>
                  </a:lnTo>
                  <a:cubicBezTo>
                    <a:pt x="1146828" y="225288"/>
                    <a:pt x="1124540" y="247577"/>
                    <a:pt x="1097045" y="247577"/>
                  </a:cubicBezTo>
                  <a:lnTo>
                    <a:pt x="49783" y="247577"/>
                  </a:lnTo>
                  <a:cubicBezTo>
                    <a:pt x="22289" y="247577"/>
                    <a:pt x="0" y="225288"/>
                    <a:pt x="0" y="197794"/>
                  </a:cubicBezTo>
                  <a:lnTo>
                    <a:pt x="0" y="49783"/>
                  </a:lnTo>
                  <a:cubicBezTo>
                    <a:pt x="0" y="22289"/>
                    <a:pt x="22289" y="0"/>
                    <a:pt x="49783" y="0"/>
                  </a:cubicBezTo>
                  <a:close/>
                </a:path>
              </a:pathLst>
            </a:custGeom>
            <a:solidFill>
              <a:srgbClr val="F2CBA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
            <p:cNvSpPr txBox="1"/>
            <p:nvPr/>
          </p:nvSpPr>
          <p:spPr>
            <a:xfrm>
              <a:off x="-3" y="-19691"/>
              <a:ext cx="1146900" cy="26730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0" lang="en-US" sz="3299" u="none" cap="none" strike="noStrike">
                  <a:solidFill>
                    <a:srgbClr val="000000"/>
                  </a:solidFill>
                  <a:latin typeface="Arial"/>
                  <a:ea typeface="Arial"/>
                  <a:cs typeface="Arial"/>
                  <a:sym typeface="Arial"/>
                </a:rPr>
                <a:t>SAR × PAR = DAR</a:t>
              </a:r>
              <a:endParaRPr/>
            </a:p>
          </p:txBody>
        </p:sp>
      </p:grpSp>
      <p:grpSp>
        <p:nvGrpSpPr>
          <p:cNvPr id="819" name="Google Shape;819;p21"/>
          <p:cNvGrpSpPr/>
          <p:nvPr/>
        </p:nvGrpSpPr>
        <p:grpSpPr>
          <a:xfrm>
            <a:off x="15958909" y="8612195"/>
            <a:ext cx="993483" cy="881734"/>
            <a:chOff x="0" y="-38100"/>
            <a:chExt cx="413400" cy="366900"/>
          </a:xfrm>
        </p:grpSpPr>
        <p:sp>
          <p:nvSpPr>
            <p:cNvPr id="820" name="Google Shape;820;p21"/>
            <p:cNvSpPr/>
            <p:nvPr/>
          </p:nvSpPr>
          <p:spPr>
            <a:xfrm>
              <a:off x="0" y="0"/>
              <a:ext cx="413278" cy="328750"/>
            </a:xfrm>
            <a:custGeom>
              <a:rect b="b" l="l" r="r" t="t"/>
              <a:pathLst>
                <a:path extrusionOk="0" h="328750" w="413278">
                  <a:moveTo>
                    <a:pt x="0" y="0"/>
                  </a:moveTo>
                  <a:lnTo>
                    <a:pt x="413278" y="0"/>
                  </a:lnTo>
                  <a:lnTo>
                    <a:pt x="413278" y="328750"/>
                  </a:lnTo>
                  <a:lnTo>
                    <a:pt x="0" y="328750"/>
                  </a:lnTo>
                  <a:close/>
                </a:path>
              </a:pathLst>
            </a:custGeom>
            <a:solidFill>
              <a:srgbClr val="9884A4"/>
            </a:solidFill>
            <a:ln>
              <a:noFill/>
            </a:ln>
          </p:spPr>
        </p:sp>
        <p:sp>
          <p:nvSpPr>
            <p:cNvPr id="821" name="Google Shape;821;p21"/>
            <p:cNvSpPr txBox="1"/>
            <p:nvPr/>
          </p:nvSpPr>
          <p:spPr>
            <a:xfrm>
              <a:off x="0" y="-38100"/>
              <a:ext cx="413400" cy="366900"/>
            </a:xfrm>
            <a:prstGeom prst="rect">
              <a:avLst/>
            </a:prstGeom>
            <a:noFill/>
            <a:ln>
              <a:noFill/>
            </a:ln>
          </p:spPr>
          <p:txBody>
            <a:bodyPr anchorCtr="0" anchor="ctr" bIns="35600" lIns="35600" spcFirstLastPara="1" rIns="35600" wrap="square" tIns="35600">
              <a:noAutofit/>
            </a:bodyPr>
            <a:lstStyle/>
            <a:p>
              <a:pPr indent="0" lvl="0" marL="0" marR="0" rtl="0" algn="ctr">
                <a:lnSpc>
                  <a:spcPct val="19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22" name="Google Shape;822;p21"/>
          <p:cNvSpPr/>
          <p:nvPr/>
        </p:nvSpPr>
        <p:spPr>
          <a:xfrm rot="5400000">
            <a:off x="16366961" y="8001410"/>
            <a:ext cx="207224" cy="1023329"/>
          </a:xfrm>
          <a:custGeom>
            <a:rect b="b" l="l" r="r" t="t"/>
            <a:pathLst>
              <a:path extrusionOk="0" h="1023329" w="207224">
                <a:moveTo>
                  <a:pt x="0" y="0"/>
                </a:moveTo>
                <a:lnTo>
                  <a:pt x="207225" y="0"/>
                </a:lnTo>
                <a:lnTo>
                  <a:pt x="207225" y="1023329"/>
                </a:lnTo>
                <a:lnTo>
                  <a:pt x="0" y="1023329"/>
                </a:lnTo>
                <a:lnTo>
                  <a:pt x="0" y="0"/>
                </a:lnTo>
                <a:close/>
              </a:path>
            </a:pathLst>
          </a:custGeom>
          <a:blipFill rotWithShape="1">
            <a:blip r:embed="rId3">
              <a:alphaModFix/>
            </a:blip>
            <a:stretch>
              <a:fillRect b="0" l="0" r="0" t="0"/>
            </a:stretch>
          </a:blipFill>
          <a:ln>
            <a:noFill/>
          </a:ln>
        </p:spPr>
      </p:sp>
      <p:sp>
        <p:nvSpPr>
          <p:cNvPr id="823" name="Google Shape;823;p21"/>
          <p:cNvSpPr/>
          <p:nvPr/>
        </p:nvSpPr>
        <p:spPr>
          <a:xfrm>
            <a:off x="15747579" y="8741634"/>
            <a:ext cx="152318" cy="752186"/>
          </a:xfrm>
          <a:custGeom>
            <a:rect b="b" l="l" r="r" t="t"/>
            <a:pathLst>
              <a:path extrusionOk="0" h="752186" w="152318">
                <a:moveTo>
                  <a:pt x="0" y="0"/>
                </a:moveTo>
                <a:lnTo>
                  <a:pt x="152318" y="0"/>
                </a:lnTo>
                <a:lnTo>
                  <a:pt x="152318" y="752185"/>
                </a:lnTo>
                <a:lnTo>
                  <a:pt x="0" y="752185"/>
                </a:lnTo>
                <a:lnTo>
                  <a:pt x="0" y="0"/>
                </a:lnTo>
                <a:close/>
              </a:path>
            </a:pathLst>
          </a:custGeom>
          <a:blipFill rotWithShape="1">
            <a:blip r:embed="rId3">
              <a:alphaModFix/>
            </a:blip>
            <a:stretch>
              <a:fillRect b="0" l="0" r="0" t="0"/>
            </a:stretch>
          </a:blipFill>
          <a:ln>
            <a:noFill/>
          </a:ln>
        </p:spPr>
      </p:sp>
      <p:sp>
        <p:nvSpPr>
          <p:cNvPr id="824" name="Google Shape;824;p21"/>
          <p:cNvSpPr txBox="1"/>
          <p:nvPr/>
        </p:nvSpPr>
        <p:spPr>
          <a:xfrm>
            <a:off x="16115753" y="7773782"/>
            <a:ext cx="7521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t>1.21</a:t>
            </a:r>
            <a:endParaRPr/>
          </a:p>
        </p:txBody>
      </p:sp>
      <p:sp>
        <p:nvSpPr>
          <p:cNvPr id="825" name="Google Shape;825;p21"/>
          <p:cNvSpPr txBox="1"/>
          <p:nvPr/>
        </p:nvSpPr>
        <p:spPr>
          <a:xfrm>
            <a:off x="15473955" y="8878966"/>
            <a:ext cx="2736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1</a:t>
            </a:r>
            <a:endParaRPr/>
          </a:p>
        </p:txBody>
      </p:sp>
      <p:grpSp>
        <p:nvGrpSpPr>
          <p:cNvPr id="826" name="Google Shape;826;p21"/>
          <p:cNvGrpSpPr/>
          <p:nvPr/>
        </p:nvGrpSpPr>
        <p:grpSpPr>
          <a:xfrm>
            <a:off x="1383000" y="8530289"/>
            <a:ext cx="757779" cy="842780"/>
            <a:chOff x="0" y="-19050"/>
            <a:chExt cx="272700" cy="303300"/>
          </a:xfrm>
        </p:grpSpPr>
        <p:sp>
          <p:nvSpPr>
            <p:cNvPr id="827" name="Google Shape;827;p21"/>
            <p:cNvSpPr/>
            <p:nvPr/>
          </p:nvSpPr>
          <p:spPr>
            <a:xfrm>
              <a:off x="0" y="0"/>
              <a:ext cx="272570" cy="284204"/>
            </a:xfrm>
            <a:custGeom>
              <a:rect b="b" l="l" r="r" t="t"/>
              <a:pathLst>
                <a:path extrusionOk="0" h="284204" w="272570">
                  <a:moveTo>
                    <a:pt x="0" y="0"/>
                  </a:moveTo>
                  <a:lnTo>
                    <a:pt x="272570" y="0"/>
                  </a:lnTo>
                  <a:lnTo>
                    <a:pt x="272570" y="284204"/>
                  </a:lnTo>
                  <a:lnTo>
                    <a:pt x="0" y="284204"/>
                  </a:lnTo>
                  <a:close/>
                </a:path>
              </a:pathLst>
            </a:custGeom>
            <a:solidFill>
              <a:srgbClr val="CDA8C3"/>
            </a:solidFill>
            <a:ln>
              <a:noFill/>
            </a:ln>
          </p:spPr>
        </p:sp>
        <p:sp>
          <p:nvSpPr>
            <p:cNvPr id="828" name="Google Shape;828;p21"/>
            <p:cNvSpPr txBox="1"/>
            <p:nvPr/>
          </p:nvSpPr>
          <p:spPr>
            <a:xfrm>
              <a:off x="0" y="-19050"/>
              <a:ext cx="272700" cy="303300"/>
            </a:xfrm>
            <a:prstGeom prst="rect">
              <a:avLst/>
            </a:prstGeom>
            <a:noFill/>
            <a:ln>
              <a:noFill/>
            </a:ln>
          </p:spPr>
          <p:txBody>
            <a:bodyPr anchorCtr="0" anchor="ctr" bIns="48525" lIns="48525" spcFirstLastPara="1" rIns="48525" wrap="square" tIns="48525">
              <a:noAutofit/>
            </a:bodyPr>
            <a:lstStyle/>
            <a:p>
              <a:pPr indent="0" lvl="0" marL="0" marR="0" rtl="0" algn="ctr">
                <a:lnSpc>
                  <a:spcPct val="122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29" name="Google Shape;829;p21"/>
          <p:cNvSpPr/>
          <p:nvPr/>
        </p:nvSpPr>
        <p:spPr>
          <a:xfrm rot="5400000">
            <a:off x="1688152" y="7969891"/>
            <a:ext cx="152318" cy="752186"/>
          </a:xfrm>
          <a:custGeom>
            <a:rect b="b" l="l" r="r" t="t"/>
            <a:pathLst>
              <a:path extrusionOk="0" h="752186" w="152318">
                <a:moveTo>
                  <a:pt x="0" y="0"/>
                </a:moveTo>
                <a:lnTo>
                  <a:pt x="152318" y="0"/>
                </a:lnTo>
                <a:lnTo>
                  <a:pt x="152318" y="752186"/>
                </a:lnTo>
                <a:lnTo>
                  <a:pt x="0" y="752186"/>
                </a:lnTo>
                <a:lnTo>
                  <a:pt x="0" y="0"/>
                </a:lnTo>
                <a:close/>
              </a:path>
            </a:pathLst>
          </a:custGeom>
          <a:blipFill rotWithShape="1">
            <a:blip r:embed="rId3">
              <a:alphaModFix/>
            </a:blip>
            <a:stretch>
              <a:fillRect b="0" l="0" r="0" t="0"/>
            </a:stretch>
          </a:blipFill>
          <a:ln>
            <a:noFill/>
          </a:ln>
        </p:spPr>
      </p:sp>
      <p:sp>
        <p:nvSpPr>
          <p:cNvPr id="830" name="Google Shape;830;p21"/>
          <p:cNvSpPr/>
          <p:nvPr/>
        </p:nvSpPr>
        <p:spPr>
          <a:xfrm>
            <a:off x="1020045" y="8601996"/>
            <a:ext cx="152318" cy="752186"/>
          </a:xfrm>
          <a:custGeom>
            <a:rect b="b" l="l" r="r" t="t"/>
            <a:pathLst>
              <a:path extrusionOk="0" h="752186" w="152318">
                <a:moveTo>
                  <a:pt x="0" y="0"/>
                </a:moveTo>
                <a:lnTo>
                  <a:pt x="152317" y="0"/>
                </a:lnTo>
                <a:lnTo>
                  <a:pt x="152317" y="752186"/>
                </a:lnTo>
                <a:lnTo>
                  <a:pt x="0" y="752186"/>
                </a:lnTo>
                <a:lnTo>
                  <a:pt x="0" y="0"/>
                </a:lnTo>
                <a:close/>
              </a:path>
            </a:pathLst>
          </a:custGeom>
          <a:blipFill rotWithShape="1">
            <a:blip r:embed="rId3">
              <a:alphaModFix/>
            </a:blip>
            <a:stretch>
              <a:fillRect b="0" l="0" r="0" t="0"/>
            </a:stretch>
          </a:blipFill>
          <a:ln>
            <a:noFill/>
          </a:ln>
        </p:spPr>
      </p:sp>
      <p:sp>
        <p:nvSpPr>
          <p:cNvPr id="831" name="Google Shape;831;p21"/>
          <p:cNvSpPr txBox="1"/>
          <p:nvPr/>
        </p:nvSpPr>
        <p:spPr>
          <a:xfrm>
            <a:off x="1388218" y="7634145"/>
            <a:ext cx="7521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0.</a:t>
            </a:r>
            <a:r>
              <a:rPr lang="en-US" sz="2900"/>
              <a:t>90</a:t>
            </a:r>
            <a:endParaRPr/>
          </a:p>
        </p:txBody>
      </p:sp>
      <p:sp>
        <p:nvSpPr>
          <p:cNvPr id="832" name="Google Shape;832;p21"/>
          <p:cNvSpPr txBox="1"/>
          <p:nvPr/>
        </p:nvSpPr>
        <p:spPr>
          <a:xfrm>
            <a:off x="16382373" y="7362662"/>
            <a:ext cx="7578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t>__</a:t>
            </a:r>
            <a:endParaRPr/>
          </a:p>
        </p:txBody>
      </p:sp>
      <p:sp>
        <p:nvSpPr>
          <p:cNvPr id="833" name="Google Shape;833;p21"/>
          <p:cNvSpPr txBox="1"/>
          <p:nvPr/>
        </p:nvSpPr>
        <p:spPr>
          <a:xfrm>
            <a:off x="746420" y="8739329"/>
            <a:ext cx="2736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900" u="none" cap="none" strike="noStrike">
                <a:solidFill>
                  <a:srgbClr val="000000"/>
                </a:solidFill>
                <a:latin typeface="Arial"/>
                <a:ea typeface="Arial"/>
                <a:cs typeface="Arial"/>
                <a:sym typeface="Arial"/>
              </a:rPr>
              <a:t>1</a:t>
            </a:r>
            <a:endParaRPr/>
          </a:p>
        </p:txBody>
      </p:sp>
      <p:sp>
        <p:nvSpPr>
          <p:cNvPr id="834" name="Google Shape;834;p21"/>
          <p:cNvSpPr txBox="1"/>
          <p:nvPr/>
        </p:nvSpPr>
        <p:spPr>
          <a:xfrm>
            <a:off x="1666311" y="7255695"/>
            <a:ext cx="7521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t>__</a:t>
            </a:r>
            <a:endParaRPr/>
          </a:p>
        </p:txBody>
      </p:sp>
      <p:pic>
        <p:nvPicPr>
          <p:cNvPr id="835" name="Google Shape;835;p21"/>
          <p:cNvPicPr preferRelativeResize="0"/>
          <p:nvPr/>
        </p:nvPicPr>
        <p:blipFill rotWithShape="1">
          <a:blip r:embed="rId4">
            <a:alphaModFix/>
          </a:blip>
          <a:srcRect b="8625" l="0" r="0" t="1712"/>
          <a:stretch/>
        </p:blipFill>
        <p:spPr>
          <a:xfrm>
            <a:off x="9229725" y="2959425"/>
            <a:ext cx="8746000" cy="4382526"/>
          </a:xfrm>
          <a:prstGeom prst="rect">
            <a:avLst/>
          </a:prstGeom>
          <a:noFill/>
          <a:ln>
            <a:noFill/>
          </a:ln>
        </p:spPr>
      </p:pic>
      <p:pic>
        <p:nvPicPr>
          <p:cNvPr id="836" name="Google Shape;836;p21"/>
          <p:cNvPicPr preferRelativeResize="0"/>
          <p:nvPr/>
        </p:nvPicPr>
        <p:blipFill rotWithShape="1">
          <a:blip r:embed="rId4">
            <a:alphaModFix/>
          </a:blip>
          <a:srcRect b="8625" l="0" r="0" t="1712"/>
          <a:stretch/>
        </p:blipFill>
        <p:spPr>
          <a:xfrm>
            <a:off x="199000" y="2952250"/>
            <a:ext cx="6656798" cy="4382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